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85" r:id="rId5"/>
  </p:sldMasterIdLst>
  <p:notesMasterIdLst>
    <p:notesMasterId r:id="rId29"/>
  </p:notesMasterIdLst>
  <p:sldIdLst>
    <p:sldId id="257" r:id="rId6"/>
    <p:sldId id="271" r:id="rId7"/>
    <p:sldId id="292" r:id="rId8"/>
    <p:sldId id="258" r:id="rId9"/>
    <p:sldId id="293" r:id="rId10"/>
    <p:sldId id="267" r:id="rId11"/>
    <p:sldId id="294" r:id="rId12"/>
    <p:sldId id="307" r:id="rId13"/>
    <p:sldId id="276" r:id="rId14"/>
    <p:sldId id="273" r:id="rId15"/>
    <p:sldId id="295" r:id="rId16"/>
    <p:sldId id="302" r:id="rId17"/>
    <p:sldId id="303" r:id="rId18"/>
    <p:sldId id="304" r:id="rId19"/>
    <p:sldId id="287" r:id="rId20"/>
    <p:sldId id="298" r:id="rId21"/>
    <p:sldId id="305" r:id="rId22"/>
    <p:sldId id="280" r:id="rId23"/>
    <p:sldId id="288" r:id="rId24"/>
    <p:sldId id="306" r:id="rId25"/>
    <p:sldId id="291" r:id="rId26"/>
    <p:sldId id="308" r:id="rId27"/>
    <p:sldId id="309" r:id="rId28"/>
  </p:sldIdLst>
  <p:sldSz cx="10058400" cy="64008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A803ED4F-6848-4263-BE74-9E9C28737B1D}">
          <p14:sldIdLst>
            <p14:sldId id="257"/>
            <p14:sldId id="271"/>
            <p14:sldId id="292"/>
            <p14:sldId id="258"/>
            <p14:sldId id="293"/>
            <p14:sldId id="267"/>
            <p14:sldId id="294"/>
            <p14:sldId id="307"/>
            <p14:sldId id="276"/>
            <p14:sldId id="273"/>
            <p14:sldId id="295"/>
            <p14:sldId id="302"/>
            <p14:sldId id="303"/>
            <p14:sldId id="304"/>
            <p14:sldId id="287"/>
            <p14:sldId id="298"/>
            <p14:sldId id="305"/>
            <p14:sldId id="280"/>
            <p14:sldId id="288"/>
            <p14:sldId id="306"/>
            <p14:sldId id="291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Clure, Mark" initials="MM" lastIdx="2" clrIdx="0">
    <p:extLst>
      <p:ext uri="{19B8F6BF-5375-455C-9EA6-DF929625EA0E}">
        <p15:presenceInfo xmlns:p15="http://schemas.microsoft.com/office/powerpoint/2012/main" userId="S::mark.mcclure@stresearch.com::d3f33dac-e498-4a8e-8c21-a3437bc3130f" providerId="AD"/>
      </p:ext>
    </p:extLst>
  </p:cmAuthor>
  <p:cmAuthor id="2" name="Melchiorre, Maria" initials="MM" lastIdx="18" clrIdx="1">
    <p:extLst>
      <p:ext uri="{19B8F6BF-5375-455C-9EA6-DF929625EA0E}">
        <p15:presenceInfo xmlns:p15="http://schemas.microsoft.com/office/powerpoint/2012/main" userId="S::maria.melchiorre@str.us::01de2cb6-9f3b-4183-aeaf-19d9a9af64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FE5"/>
    <a:srgbClr val="E2EEFB"/>
    <a:srgbClr val="DDF7FF"/>
    <a:srgbClr val="F0F2F3"/>
    <a:srgbClr val="17599A"/>
    <a:srgbClr val="53C1A3"/>
    <a:srgbClr val="97D9C8"/>
    <a:srgbClr val="E1E7EC"/>
    <a:srgbClr val="EDF0F1"/>
    <a:srgbClr val="F0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6EA069-B45D-A945-B809-532EF15AF8D9}" v="323" dt="2021-09-08T17:26:54.001"/>
    <p1510:client id="{C3A67BAB-7F9B-EA44-B3AC-0D4A81E2D164}" v="1" dt="2021-09-08T17:08:33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6" d="100"/>
          <a:sy n="126" d="100"/>
        </p:scale>
        <p:origin x="216" y="264"/>
      </p:cViewPr>
      <p:guideLst>
        <p:guide orient="horz" pos="2016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chiorre, Maria" userId="S::maria.melchiorre@str.us::01de2cb6-9f3b-4183-aeaf-19d9a9af6451" providerId="AD" clId="Web-{63E2E3C4-AEE2-EAE9-3AE5-A735FED16721}"/>
    <pc:docChg chg="modSld">
      <pc:chgData name="Melchiorre, Maria" userId="S::maria.melchiorre@str.us::01de2cb6-9f3b-4183-aeaf-19d9a9af6451" providerId="AD" clId="Web-{63E2E3C4-AEE2-EAE9-3AE5-A735FED16721}" dt="2021-09-02T19:40:05.388" v="24" actId="20577"/>
      <pc:docMkLst>
        <pc:docMk/>
      </pc:docMkLst>
      <pc:sldChg chg="modSp">
        <pc:chgData name="Melchiorre, Maria" userId="S::maria.melchiorre@str.us::01de2cb6-9f3b-4183-aeaf-19d9a9af6451" providerId="AD" clId="Web-{63E2E3C4-AEE2-EAE9-3AE5-A735FED16721}" dt="2021-09-02T19:39:51.873" v="12" actId="1076"/>
        <pc:sldMkLst>
          <pc:docMk/>
          <pc:sldMk cId="657793895" sldId="271"/>
        </pc:sldMkLst>
        <pc:spChg chg="mod">
          <ac:chgData name="Melchiorre, Maria" userId="S::maria.melchiorre@str.us::01de2cb6-9f3b-4183-aeaf-19d9a9af6451" providerId="AD" clId="Web-{63E2E3C4-AEE2-EAE9-3AE5-A735FED16721}" dt="2021-09-02T19:39:32.122" v="8" actId="1076"/>
          <ac:spMkLst>
            <pc:docMk/>
            <pc:sldMk cId="657793895" sldId="271"/>
            <ac:spMk id="3" creationId="{8DD715F4-1DB3-7746-8017-7BB1E14B7D9F}"/>
          </ac:spMkLst>
        </pc:spChg>
        <pc:spChg chg="mod">
          <ac:chgData name="Melchiorre, Maria" userId="S::maria.melchiorre@str.us::01de2cb6-9f3b-4183-aeaf-19d9a9af6451" providerId="AD" clId="Web-{63E2E3C4-AEE2-EAE9-3AE5-A735FED16721}" dt="2021-09-02T19:39:51.873" v="12" actId="1076"/>
          <ac:spMkLst>
            <pc:docMk/>
            <pc:sldMk cId="657793895" sldId="271"/>
            <ac:spMk id="10" creationId="{37FA6071-0CC6-3B42-A92A-93F6A9658E8A}"/>
          </ac:spMkLst>
        </pc:spChg>
        <pc:picChg chg="mod">
          <ac:chgData name="Melchiorre, Maria" userId="S::maria.melchiorre@str.us::01de2cb6-9f3b-4183-aeaf-19d9a9af6451" providerId="AD" clId="Web-{63E2E3C4-AEE2-EAE9-3AE5-A735FED16721}" dt="2021-09-02T19:39:13.263" v="4" actId="1076"/>
          <ac:picMkLst>
            <pc:docMk/>
            <pc:sldMk cId="657793895" sldId="271"/>
            <ac:picMk id="5" creationId="{C063816E-73D7-B54B-8F97-FE40BCE48887}"/>
          </ac:picMkLst>
        </pc:picChg>
        <pc:picChg chg="mod">
          <ac:chgData name="Melchiorre, Maria" userId="S::maria.melchiorre@str.us::01de2cb6-9f3b-4183-aeaf-19d9a9af6451" providerId="AD" clId="Web-{63E2E3C4-AEE2-EAE9-3AE5-A735FED16721}" dt="2021-09-02T19:39:38.513" v="9" actId="1076"/>
          <ac:picMkLst>
            <pc:docMk/>
            <pc:sldMk cId="657793895" sldId="271"/>
            <ac:picMk id="9" creationId="{E9A385F8-DB49-0D40-9094-EF7BB2C569FC}"/>
          </ac:picMkLst>
        </pc:picChg>
      </pc:sldChg>
      <pc:sldChg chg="modSp">
        <pc:chgData name="Melchiorre, Maria" userId="S::maria.melchiorre@str.us::01de2cb6-9f3b-4183-aeaf-19d9a9af6451" providerId="AD" clId="Web-{63E2E3C4-AEE2-EAE9-3AE5-A735FED16721}" dt="2021-09-02T19:40:05.388" v="24" actId="20577"/>
        <pc:sldMkLst>
          <pc:docMk/>
          <pc:sldMk cId="1483527312" sldId="292"/>
        </pc:sldMkLst>
        <pc:spChg chg="mod">
          <ac:chgData name="Melchiorre, Maria" userId="S::maria.melchiorre@str.us::01de2cb6-9f3b-4183-aeaf-19d9a9af6451" providerId="AD" clId="Web-{63E2E3C4-AEE2-EAE9-3AE5-A735FED16721}" dt="2021-09-02T19:40:05.388" v="24" actId="20577"/>
          <ac:spMkLst>
            <pc:docMk/>
            <pc:sldMk cId="1483527312" sldId="292"/>
            <ac:spMk id="13" creationId="{A02FE311-A810-7842-8CFE-B2B02993B2B0}"/>
          </ac:spMkLst>
        </pc:spChg>
      </pc:sldChg>
    </pc:docChg>
  </pc:docChgLst>
  <pc:docChgLst>
    <pc:chgData name="Ouyang, Alicia" userId="f824790a-88e8-40ae-a452-c0ec5abd5e04" providerId="ADAL" clId="{C3A67BAB-7F9B-EA44-B3AC-0D4A81E2D164}"/>
    <pc:docChg chg="modSld">
      <pc:chgData name="Ouyang, Alicia" userId="f824790a-88e8-40ae-a452-c0ec5abd5e04" providerId="ADAL" clId="{C3A67BAB-7F9B-EA44-B3AC-0D4A81E2D164}" dt="2021-09-08T17:08:33.852" v="0" actId="478"/>
      <pc:docMkLst>
        <pc:docMk/>
      </pc:docMkLst>
      <pc:sldChg chg="delSp">
        <pc:chgData name="Ouyang, Alicia" userId="f824790a-88e8-40ae-a452-c0ec5abd5e04" providerId="ADAL" clId="{C3A67BAB-7F9B-EA44-B3AC-0D4A81E2D164}" dt="2021-09-08T17:08:33.852" v="0" actId="478"/>
        <pc:sldMkLst>
          <pc:docMk/>
          <pc:sldMk cId="1789828070" sldId="293"/>
        </pc:sldMkLst>
        <pc:picChg chg="del">
          <ac:chgData name="Ouyang, Alicia" userId="f824790a-88e8-40ae-a452-c0ec5abd5e04" providerId="ADAL" clId="{C3A67BAB-7F9B-EA44-B3AC-0D4A81E2D164}" dt="2021-09-08T17:08:33.852" v="0" actId="478"/>
          <ac:picMkLst>
            <pc:docMk/>
            <pc:sldMk cId="1789828070" sldId="293"/>
            <ac:picMk id="1026" creationId="{8038CC57-33BC-8340-93A4-06930DE657B6}"/>
          </ac:picMkLst>
        </pc:picChg>
      </pc:sldChg>
    </pc:docChg>
  </pc:docChgLst>
  <pc:docChgLst>
    <pc:chgData name="Ouyang, Alicia" userId="f824790a-88e8-40ae-a452-c0ec5abd5e04" providerId="ADAL" clId="{7D6EA069-B45D-A945-B809-532EF15AF8D9}"/>
    <pc:docChg chg="custSel modSld">
      <pc:chgData name="Ouyang, Alicia" userId="f824790a-88e8-40ae-a452-c0ec5abd5e04" providerId="ADAL" clId="{7D6EA069-B45D-A945-B809-532EF15AF8D9}" dt="2021-09-08T18:38:50.515" v="155" actId="20577"/>
      <pc:docMkLst>
        <pc:docMk/>
      </pc:docMkLst>
      <pc:sldChg chg="addSp delSp modSp mod modClrScheme chgLayout">
        <pc:chgData name="Ouyang, Alicia" userId="f824790a-88e8-40ae-a452-c0ec5abd5e04" providerId="ADAL" clId="{7D6EA069-B45D-A945-B809-532EF15AF8D9}" dt="2021-09-08T02:25:31.255" v="13" actId="20577"/>
        <pc:sldMkLst>
          <pc:docMk/>
          <pc:sldMk cId="3154837758" sldId="267"/>
        </pc:sldMkLst>
        <pc:spChg chg="add del mod">
          <ac:chgData name="Ouyang, Alicia" userId="f824790a-88e8-40ae-a452-c0ec5abd5e04" providerId="ADAL" clId="{7D6EA069-B45D-A945-B809-532EF15AF8D9}" dt="2021-09-08T02:24:08.456" v="1" actId="478"/>
          <ac:spMkLst>
            <pc:docMk/>
            <pc:sldMk cId="3154837758" sldId="267"/>
            <ac:spMk id="2" creationId="{BEBD318F-344F-2E40-B633-34AB0FF97D0A}"/>
          </ac:spMkLst>
        </pc:spChg>
        <pc:spChg chg="add del mod ord">
          <ac:chgData name="Ouyang, Alicia" userId="f824790a-88e8-40ae-a452-c0ec5abd5e04" providerId="ADAL" clId="{7D6EA069-B45D-A945-B809-532EF15AF8D9}" dt="2021-09-08T02:24:22.049" v="3" actId="700"/>
          <ac:spMkLst>
            <pc:docMk/>
            <pc:sldMk cId="3154837758" sldId="267"/>
            <ac:spMk id="3" creationId="{8C1081B9-E19B-A74F-AD94-B482FF857266}"/>
          </ac:spMkLst>
        </pc:spChg>
        <pc:spChg chg="add mod ord">
          <ac:chgData name="Ouyang, Alicia" userId="f824790a-88e8-40ae-a452-c0ec5abd5e04" providerId="ADAL" clId="{7D6EA069-B45D-A945-B809-532EF15AF8D9}" dt="2021-09-08T02:25:31.255" v="13" actId="20577"/>
          <ac:spMkLst>
            <pc:docMk/>
            <pc:sldMk cId="3154837758" sldId="267"/>
            <ac:spMk id="4" creationId="{87328C2C-6285-CC44-AE16-F5ADC8C68A3A}"/>
          </ac:spMkLst>
        </pc:spChg>
        <pc:spChg chg="mod ord">
          <ac:chgData name="Ouyang, Alicia" userId="f824790a-88e8-40ae-a452-c0ec5abd5e04" providerId="ADAL" clId="{7D6EA069-B45D-A945-B809-532EF15AF8D9}" dt="2021-09-08T02:24:22.049" v="3" actId="700"/>
          <ac:spMkLst>
            <pc:docMk/>
            <pc:sldMk cId="3154837758" sldId="267"/>
            <ac:spMk id="9" creationId="{DB2BBA02-C288-A34C-A5C4-ABAC4898DDA1}"/>
          </ac:spMkLst>
        </pc:spChg>
        <pc:spChg chg="mod ord">
          <ac:chgData name="Ouyang, Alicia" userId="f824790a-88e8-40ae-a452-c0ec5abd5e04" providerId="ADAL" clId="{7D6EA069-B45D-A945-B809-532EF15AF8D9}" dt="2021-09-08T02:24:22.049" v="3" actId="700"/>
          <ac:spMkLst>
            <pc:docMk/>
            <pc:sldMk cId="3154837758" sldId="267"/>
            <ac:spMk id="15" creationId="{09364766-54C1-E948-B478-17B8E9FF3B8F}"/>
          </ac:spMkLst>
        </pc:spChg>
      </pc:sldChg>
      <pc:sldChg chg="modSp mod">
        <pc:chgData name="Ouyang, Alicia" userId="f824790a-88e8-40ae-a452-c0ec5abd5e04" providerId="ADAL" clId="{7D6EA069-B45D-A945-B809-532EF15AF8D9}" dt="2021-09-08T18:38:50.515" v="155" actId="20577"/>
        <pc:sldMkLst>
          <pc:docMk/>
          <pc:sldMk cId="4019953143" sldId="291"/>
        </pc:sldMkLst>
        <pc:spChg chg="mod">
          <ac:chgData name="Ouyang, Alicia" userId="f824790a-88e8-40ae-a452-c0ec5abd5e04" providerId="ADAL" clId="{7D6EA069-B45D-A945-B809-532EF15AF8D9}" dt="2021-09-08T18:38:50.515" v="155" actId="20577"/>
          <ac:spMkLst>
            <pc:docMk/>
            <pc:sldMk cId="4019953143" sldId="291"/>
            <ac:spMk id="19" creationId="{A4ED17DA-629B-814E-8B3C-B6D369A0A592}"/>
          </ac:spMkLst>
        </pc:spChg>
      </pc:sldChg>
      <pc:sldChg chg="modNotesTx">
        <pc:chgData name="Ouyang, Alicia" userId="f824790a-88e8-40ae-a452-c0ec5abd5e04" providerId="ADAL" clId="{7D6EA069-B45D-A945-B809-532EF15AF8D9}" dt="2021-09-08T17:24:53.239" v="15" actId="20577"/>
        <pc:sldMkLst>
          <pc:docMk/>
          <pc:sldMk cId="1086511753" sldId="303"/>
        </pc:sldMkLst>
      </pc:sldChg>
      <pc:sldChg chg="modNotesTx">
        <pc:chgData name="Ouyang, Alicia" userId="f824790a-88e8-40ae-a452-c0ec5abd5e04" providerId="ADAL" clId="{7D6EA069-B45D-A945-B809-532EF15AF8D9}" dt="2021-09-08T17:26:54.002" v="16" actId="20577"/>
        <pc:sldMkLst>
          <pc:docMk/>
          <pc:sldMk cId="3869467757" sldId="304"/>
        </pc:sldMkLst>
      </pc:sldChg>
      <pc:sldChg chg="modNotesTx">
        <pc:chgData name="Ouyang, Alicia" userId="f824790a-88e8-40ae-a452-c0ec5abd5e04" providerId="ADAL" clId="{7D6EA069-B45D-A945-B809-532EF15AF8D9}" dt="2021-09-08T17:24:40.626" v="14" actId="20577"/>
        <pc:sldMkLst>
          <pc:docMk/>
          <pc:sldMk cId="2624651660" sldId="307"/>
        </pc:sldMkLst>
      </pc:sldChg>
    </pc:docChg>
  </pc:docChgLst>
  <pc:docChgLst>
    <pc:chgData name="Morris, Christopher" userId="S::christopher.morris@str.us::3f13b713-3987-4fb7-8c4d-a7c4d613da97" providerId="AD" clId="Web-{9EF52910-E298-490B-BA27-DC8576403576}"/>
    <pc:docChg chg="modSld">
      <pc:chgData name="Morris, Christopher" userId="S::christopher.morris@str.us::3f13b713-3987-4fb7-8c4d-a7c4d613da97" providerId="AD" clId="Web-{9EF52910-E298-490B-BA27-DC8576403576}" dt="2021-09-07T06:23:10.451" v="185" actId="1076"/>
      <pc:docMkLst>
        <pc:docMk/>
      </pc:docMkLst>
      <pc:sldChg chg="modSp">
        <pc:chgData name="Morris, Christopher" userId="S::christopher.morris@str.us::3f13b713-3987-4fb7-8c4d-a7c4d613da97" providerId="AD" clId="Web-{9EF52910-E298-490B-BA27-DC8576403576}" dt="2021-09-07T06:17:54.556" v="8" actId="20577"/>
        <pc:sldMkLst>
          <pc:docMk/>
          <pc:sldMk cId="3659387548" sldId="258"/>
        </pc:sldMkLst>
        <pc:spChg chg="mod">
          <ac:chgData name="Morris, Christopher" userId="S::christopher.morris@str.us::3f13b713-3987-4fb7-8c4d-a7c4d613da97" providerId="AD" clId="Web-{9EF52910-E298-490B-BA27-DC8576403576}" dt="2021-09-07T06:17:54.556" v="8" actId="20577"/>
          <ac:spMkLst>
            <pc:docMk/>
            <pc:sldMk cId="3659387548" sldId="258"/>
            <ac:spMk id="3" creationId="{56C3EFB7-BAF1-E740-9876-6182B648AC75}"/>
          </ac:spMkLst>
        </pc:spChg>
      </pc:sldChg>
      <pc:sldChg chg="modSp">
        <pc:chgData name="Morris, Christopher" userId="S::christopher.morris@str.us::3f13b713-3987-4fb7-8c4d-a7c4d613da97" providerId="AD" clId="Web-{9EF52910-E298-490B-BA27-DC8576403576}" dt="2021-09-07T06:17:08.196" v="1" actId="20577"/>
        <pc:sldMkLst>
          <pc:docMk/>
          <pc:sldMk cId="3154837758" sldId="267"/>
        </pc:sldMkLst>
        <pc:spChg chg="mod">
          <ac:chgData name="Morris, Christopher" userId="S::christopher.morris@str.us::3f13b713-3987-4fb7-8c4d-a7c4d613da97" providerId="AD" clId="Web-{9EF52910-E298-490B-BA27-DC8576403576}" dt="2021-09-07T06:17:08.196" v="1" actId="20577"/>
          <ac:spMkLst>
            <pc:docMk/>
            <pc:sldMk cId="3154837758" sldId="267"/>
            <ac:spMk id="9" creationId="{DB2BBA02-C288-A34C-A5C4-ABAC4898DDA1}"/>
          </ac:spMkLst>
        </pc:spChg>
      </pc:sldChg>
      <pc:sldChg chg="modSp">
        <pc:chgData name="Morris, Christopher" userId="S::christopher.morris@str.us::3f13b713-3987-4fb7-8c4d-a7c4d613da97" providerId="AD" clId="Web-{9EF52910-E298-490B-BA27-DC8576403576}" dt="2021-09-07T06:17:59.649" v="9" actId="20577"/>
        <pc:sldMkLst>
          <pc:docMk/>
          <pc:sldMk cId="174459034" sldId="294"/>
        </pc:sldMkLst>
        <pc:spChg chg="mod">
          <ac:chgData name="Morris, Christopher" userId="S::christopher.morris@str.us::3f13b713-3987-4fb7-8c4d-a7c4d613da97" providerId="AD" clId="Web-{9EF52910-E298-490B-BA27-DC8576403576}" dt="2021-09-07T06:17:59.649" v="9" actId="20577"/>
          <ac:spMkLst>
            <pc:docMk/>
            <pc:sldMk cId="174459034" sldId="294"/>
            <ac:spMk id="16" creationId="{8C330465-92EE-C24A-9B0A-3937E7705E1B}"/>
          </ac:spMkLst>
        </pc:spChg>
      </pc:sldChg>
      <pc:sldChg chg="addSp delSp modSp">
        <pc:chgData name="Morris, Christopher" userId="S::christopher.morris@str.us::3f13b713-3987-4fb7-8c4d-a7c4d613da97" providerId="AD" clId="Web-{9EF52910-E298-490B-BA27-DC8576403576}" dt="2021-09-07T06:23:10.451" v="185" actId="1076"/>
        <pc:sldMkLst>
          <pc:docMk/>
          <pc:sldMk cId="3869467757" sldId="304"/>
        </pc:sldMkLst>
        <pc:spChg chg="del">
          <ac:chgData name="Morris, Christopher" userId="S::christopher.morris@str.us::3f13b713-3987-4fb7-8c4d-a7c4d613da97" providerId="AD" clId="Web-{9EF52910-E298-490B-BA27-DC8576403576}" dt="2021-09-07T06:22:07.449" v="168"/>
          <ac:spMkLst>
            <pc:docMk/>
            <pc:sldMk cId="3869467757" sldId="304"/>
            <ac:spMk id="9" creationId="{EF7A1968-F819-B848-95E1-F1CA752A6D85}"/>
          </ac:spMkLst>
        </pc:spChg>
        <pc:spChg chg="del">
          <ac:chgData name="Morris, Christopher" userId="S::christopher.morris@str.us::3f13b713-3987-4fb7-8c4d-a7c4d613da97" providerId="AD" clId="Web-{9EF52910-E298-490B-BA27-DC8576403576}" dt="2021-09-07T06:22:04.715" v="167"/>
          <ac:spMkLst>
            <pc:docMk/>
            <pc:sldMk cId="3869467757" sldId="304"/>
            <ac:spMk id="10" creationId="{F011E8E5-0FE8-AD44-A152-BE79484E5657}"/>
          </ac:spMkLst>
        </pc:spChg>
        <pc:graphicFrameChg chg="add mod modGraphic">
          <ac:chgData name="Morris, Christopher" userId="S::christopher.morris@str.us::3f13b713-3987-4fb7-8c4d-a7c4d613da97" providerId="AD" clId="Web-{9EF52910-E298-490B-BA27-DC8576403576}" dt="2021-09-07T06:23:10.451" v="185" actId="1076"/>
          <ac:graphicFrameMkLst>
            <pc:docMk/>
            <pc:sldMk cId="3869467757" sldId="304"/>
            <ac:graphicFrameMk id="4" creationId="{B727387D-5044-49DA-B0EE-8E72426FD31B}"/>
          </ac:graphicFrameMkLst>
        </pc:graphicFrameChg>
        <pc:picChg chg="mod">
          <ac:chgData name="Morris, Christopher" userId="S::christopher.morris@str.us::3f13b713-3987-4fb7-8c4d-a7c4d613da97" providerId="AD" clId="Web-{9EF52910-E298-490B-BA27-DC8576403576}" dt="2021-09-07T06:22:47.497" v="181" actId="1076"/>
          <ac:picMkLst>
            <pc:docMk/>
            <pc:sldMk cId="3869467757" sldId="304"/>
            <ac:picMk id="7" creationId="{FC7396B9-36C8-0846-9ADA-C7BF9EDA69C6}"/>
          </ac:picMkLst>
        </pc:picChg>
      </pc:sldChg>
      <pc:sldChg chg="modSp">
        <pc:chgData name="Morris, Christopher" userId="S::christopher.morris@str.us::3f13b713-3987-4fb7-8c4d-a7c4d613da97" providerId="AD" clId="Web-{9EF52910-E298-490B-BA27-DC8576403576}" dt="2021-09-07T06:18:04.509" v="11" actId="20577"/>
        <pc:sldMkLst>
          <pc:docMk/>
          <pc:sldMk cId="2624651660" sldId="307"/>
        </pc:sldMkLst>
        <pc:spChg chg="mod">
          <ac:chgData name="Morris, Christopher" userId="S::christopher.morris@str.us::3f13b713-3987-4fb7-8c4d-a7c4d613da97" providerId="AD" clId="Web-{9EF52910-E298-490B-BA27-DC8576403576}" dt="2021-09-07T06:18:04.509" v="11" actId="20577"/>
          <ac:spMkLst>
            <pc:docMk/>
            <pc:sldMk cId="2624651660" sldId="307"/>
            <ac:spMk id="6" creationId="{0321D18D-A9F4-9C40-9345-781D37EC6F69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1:57:25.501" idx="1">
    <p:pos x="10" y="10"/>
    <p:text>Alicia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2:00:22.363" idx="10">
    <p:pos x="10" y="10"/>
    <p:text>Maria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2:12:29.782" idx="11">
    <p:pos x="10" y="10"/>
    <p:text>Maria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2:00:22.363" idx="12">
    <p:pos x="10" y="10"/>
    <p:text>Maria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2:13:52.143" idx="13">
    <p:pos x="10" y="10"/>
    <p:text>Alicia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2:14:03.909" idx="14">
    <p:pos x="10" y="10"/>
    <p:text>Alicia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2:14:10.722" idx="15">
    <p:pos x="10" y="10"/>
    <p:text>Alicia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2:14:20.081" idx="16">
    <p:pos x="-15" y="735"/>
    <p:text>Alicia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2:14:30.331" idx="17">
    <p:pos x="10" y="10"/>
    <p:text>Maria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2:14:25.253" idx="18">
    <p:pos x="10" y="10"/>
    <p:text>Maria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1:58:56.065" idx="2">
    <p:pos x="10" y="10"/>
    <p:text>Alicia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1:59:00.784" idx="3">
    <p:pos x="10" y="10"/>
    <p:text>Alicia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2:12:15.876" idx="4">
    <p:pos x="10" y="10"/>
    <p:text>Maria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2:00:01.738" idx="5">
    <p:pos x="10" y="10"/>
    <p:text>Maria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1:59:13.612" idx="6">
    <p:pos x="10" y="10"/>
    <p:text>Chris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1:59:13.612" idx="7">
    <p:pos x="10" y="10"/>
    <p:text>Chris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1:59:13.612" idx="8">
    <p:pos x="10" y="10"/>
    <p:text>Chris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31T11:59:13.612" idx="9">
    <p:pos x="10" y="10"/>
    <p:text>Chris
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A9061F34-BF7A-4E95-8F0F-19DF5FC74080}" type="datetimeFigureOut">
              <a:rPr lang="en-US" smtClean="0"/>
              <a:pPr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5525" y="1154113"/>
            <a:ext cx="489902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0E4275BD-6C3F-485F-9BC3-506B46A6F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3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275BD-6C3F-485F-9BC3-506B46A6FF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20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C23A5-3A14-A243-A81A-3C623D32E4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43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m.media-amazon.com</a:t>
            </a:r>
            <a:r>
              <a:rPr lang="en-US" dirty="0"/>
              <a:t>/images/G/01/sidewalk/</a:t>
            </a:r>
            <a:r>
              <a:rPr lang="en-US" dirty="0" err="1"/>
              <a:t>final_privacy_security_whitepaper.pdf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275BD-6C3F-485F-9BC3-506B46A6FFA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16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C23A5-3A14-A243-A81A-3C623D32E4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83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275BD-6C3F-485F-9BC3-506B46A6FFA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88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275BD-6C3F-485F-9BC3-506B46A6FF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69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275BD-6C3F-485F-9BC3-506B46A6FF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0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275BD-6C3F-485F-9BC3-506B46A6FF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98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C23A5-3A14-A243-A81A-3C623D32E4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2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6.sv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314A968-6723-42C3-B3D4-4804CAA1E264}"/>
              </a:ext>
            </a:extLst>
          </p:cNvPr>
          <p:cNvSpPr/>
          <p:nvPr userDrawn="1"/>
        </p:nvSpPr>
        <p:spPr>
          <a:xfrm flipV="1">
            <a:off x="1" y="-2"/>
            <a:ext cx="1288361" cy="6400799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C098A-D779-4D8E-B26E-8D5BDF76A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1032" y="1047539"/>
            <a:ext cx="6496335" cy="2228427"/>
          </a:xfrm>
          <a:solidFill>
            <a:srgbClr val="FFFFFF">
              <a:alpha val="20000"/>
            </a:srgbClr>
          </a:solidFill>
        </p:spPr>
        <p:txBody>
          <a:bodyPr lIns="91440" anchor="b"/>
          <a:lstStyle>
            <a:lvl1pPr algn="l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49A21-2075-458E-AD79-253322439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1032" y="3361902"/>
            <a:ext cx="6496335" cy="1545378"/>
          </a:xfrm>
          <a:prstGeom prst="rect">
            <a:avLst/>
          </a:prstGeom>
        </p:spPr>
        <p:txBody>
          <a:bodyPr lIns="91440"/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9DA9995-B66F-48A0-89D0-B5C55C3DE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2293" y="5056188"/>
            <a:ext cx="7056103" cy="13446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/>
          <a:lstStyle>
            <a:lvl1pPr marL="0" indent="0">
              <a:buNone/>
              <a:defRPr sz="1400">
                <a:solidFill>
                  <a:srgbClr val="51576B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accent2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accent2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accent2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accent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add document restrictions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6E313-166C-458D-9077-62DCE66D6F83}"/>
              </a:ext>
            </a:extLst>
          </p:cNvPr>
          <p:cNvSpPr txBox="1"/>
          <p:nvPr userDrawn="1"/>
        </p:nvSpPr>
        <p:spPr>
          <a:xfrm>
            <a:off x="1958418" y="49932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>
                <a:solidFill>
                  <a:srgbClr val="2C31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</a:p>
          <a:p>
            <a:pPr algn="r"/>
            <a:r>
              <a:rPr lang="en-US" sz="900" b="1">
                <a:solidFill>
                  <a:srgbClr val="2C31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RESTRICTIONS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9327AFA2-DECD-41B3-86F1-A3D3A6FDAF17}"/>
              </a:ext>
            </a:extLst>
          </p:cNvPr>
          <p:cNvSpPr/>
          <p:nvPr userDrawn="1"/>
        </p:nvSpPr>
        <p:spPr>
          <a:xfrm flipH="1">
            <a:off x="2723321" y="5017378"/>
            <a:ext cx="278973" cy="1385984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lt1">
                  <a:alpha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6294A-1515-4643-94C6-98C60E0B5A64}"/>
              </a:ext>
            </a:extLst>
          </p:cNvPr>
          <p:cNvSpPr/>
          <p:nvPr userDrawn="1"/>
        </p:nvSpPr>
        <p:spPr>
          <a:xfrm>
            <a:off x="1570383" y="103188"/>
            <a:ext cx="7144992" cy="183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0C1E832-03FB-4935-ADC5-EBAE11418340}"/>
              </a:ext>
            </a:extLst>
          </p:cNvPr>
          <p:cNvSpPr/>
          <p:nvPr/>
        </p:nvSpPr>
        <p:spPr>
          <a:xfrm>
            <a:off x="3" y="0"/>
            <a:ext cx="1815149" cy="6400800"/>
          </a:xfrm>
          <a:custGeom>
            <a:avLst/>
            <a:gdLst>
              <a:gd name="connsiteX0" fmla="*/ 0 w 1825147"/>
              <a:gd name="connsiteY0" fmla="*/ 6484744 h 6484743"/>
              <a:gd name="connsiteX1" fmla="*/ 1237652 w 1825147"/>
              <a:gd name="connsiteY1" fmla="*/ 0 h 6484743"/>
              <a:gd name="connsiteX2" fmla="*/ 1825148 w 1825147"/>
              <a:gd name="connsiteY2" fmla="*/ 0 h 6484743"/>
              <a:gd name="connsiteX3" fmla="*/ 587496 w 1825147"/>
              <a:gd name="connsiteY3" fmla="*/ 6484744 h 648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5147" h="6484743">
                <a:moveTo>
                  <a:pt x="0" y="6484744"/>
                </a:moveTo>
                <a:lnTo>
                  <a:pt x="1237652" y="0"/>
                </a:lnTo>
                <a:lnTo>
                  <a:pt x="1825148" y="0"/>
                </a:lnTo>
                <a:lnTo>
                  <a:pt x="587496" y="6484744"/>
                </a:lnTo>
                <a:close/>
              </a:path>
            </a:pathLst>
          </a:custGeom>
          <a:solidFill>
            <a:schemeClr val="accent1"/>
          </a:solidFill>
          <a:ln w="41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C31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0A47D-236A-4E66-AE2B-F7CDF0EDAA20}"/>
              </a:ext>
            </a:extLst>
          </p:cNvPr>
          <p:cNvSpPr/>
          <p:nvPr userDrawn="1"/>
        </p:nvSpPr>
        <p:spPr>
          <a:xfrm>
            <a:off x="3587939" y="89234"/>
            <a:ext cx="28825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STR © 2021 • See document restrictions below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3 column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1/3 column split, right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8D0FEF-F34F-864E-98AA-BAAFBBF2751D}"/>
              </a:ext>
            </a:extLst>
          </p:cNvPr>
          <p:cNvSpPr/>
          <p:nvPr userDrawn="1"/>
        </p:nvSpPr>
        <p:spPr>
          <a:xfrm>
            <a:off x="6056555" y="1053912"/>
            <a:ext cx="4001845" cy="5353396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B0DD21-1C04-9142-8AA8-439C09CA3CB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2467" y="1242060"/>
            <a:ext cx="3648316" cy="498348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§"/>
              <a:defRPr sz="1400" b="0"/>
            </a:lvl3pPr>
            <a:lvl4pPr marL="594360" indent="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None/>
              <a:defRPr sz="800" b="0">
                <a:solidFill>
                  <a:schemeClr val="bg1"/>
                </a:solidFill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1/3 column split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92339-636D-DB42-9F64-20BBDE6874DB}"/>
              </a:ext>
            </a:extLst>
          </p:cNvPr>
          <p:cNvGrpSpPr/>
          <p:nvPr userDrawn="1"/>
        </p:nvGrpSpPr>
        <p:grpSpPr>
          <a:xfrm>
            <a:off x="-1730387" y="316265"/>
            <a:ext cx="934523" cy="2830118"/>
            <a:chOff x="-858096" y="161006"/>
            <a:chExt cx="700161" cy="21203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D97D4E-35AB-A347-B150-F1E928368F63}"/>
                </a:ext>
              </a:extLst>
            </p:cNvPr>
            <p:cNvSpPr/>
            <p:nvPr userDrawn="1"/>
          </p:nvSpPr>
          <p:spPr>
            <a:xfrm flipH="1">
              <a:off x="-858096" y="161006"/>
              <a:ext cx="700161" cy="21203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7BD894-CAFB-F54E-AC5A-806DA047CFD9}"/>
                </a:ext>
              </a:extLst>
            </p:cNvPr>
            <p:cNvSpPr/>
            <p:nvPr userDrawn="1"/>
          </p:nvSpPr>
          <p:spPr>
            <a:xfrm flipH="1">
              <a:off x="-468152" y="1681589"/>
              <a:ext cx="220345" cy="220344"/>
            </a:xfrm>
            <a:prstGeom prst="rect">
              <a:avLst/>
            </a:prstGeom>
            <a:solidFill>
              <a:srgbClr val="175A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F0753E-1741-CA4C-BE73-61DB0A9BF85D}"/>
                </a:ext>
              </a:extLst>
            </p:cNvPr>
            <p:cNvSpPr/>
            <p:nvPr userDrawn="1"/>
          </p:nvSpPr>
          <p:spPr>
            <a:xfrm flipH="1">
              <a:off x="-773609" y="1967106"/>
              <a:ext cx="220345" cy="220344"/>
            </a:xfrm>
            <a:prstGeom prst="rect">
              <a:avLst/>
            </a:prstGeom>
            <a:solidFill>
              <a:srgbClr val="F0F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FC38E63-872B-F541-BE41-CEB1F056039B}"/>
                </a:ext>
              </a:extLst>
            </p:cNvPr>
            <p:cNvSpPr/>
            <p:nvPr userDrawn="1"/>
          </p:nvSpPr>
          <p:spPr>
            <a:xfrm flipH="1">
              <a:off x="-773609" y="1110554"/>
              <a:ext cx="220345" cy="220345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F19012-347F-954C-982B-C4172ABDEEE5}"/>
                </a:ext>
              </a:extLst>
            </p:cNvPr>
            <p:cNvSpPr/>
            <p:nvPr userDrawn="1"/>
          </p:nvSpPr>
          <p:spPr>
            <a:xfrm flipH="1">
              <a:off x="-468152" y="1110554"/>
              <a:ext cx="220345" cy="220344"/>
            </a:xfrm>
            <a:prstGeom prst="rect">
              <a:avLst/>
            </a:prstGeom>
            <a:solidFill>
              <a:srgbClr val="97D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8E5A20E-9458-3E4F-8DC6-7BE7F71367A8}"/>
                </a:ext>
              </a:extLst>
            </p:cNvPr>
            <p:cNvSpPr/>
            <p:nvPr userDrawn="1"/>
          </p:nvSpPr>
          <p:spPr>
            <a:xfrm flipH="1">
              <a:off x="-468152" y="539520"/>
              <a:ext cx="220345" cy="220344"/>
            </a:xfrm>
            <a:prstGeom prst="rect">
              <a:avLst/>
            </a:prstGeom>
            <a:solidFill>
              <a:srgbClr val="FEA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90CFA00-C587-394D-BDE1-3E7E4C24BD4B}"/>
                </a:ext>
              </a:extLst>
            </p:cNvPr>
            <p:cNvSpPr/>
            <p:nvPr userDrawn="1"/>
          </p:nvSpPr>
          <p:spPr>
            <a:xfrm flipH="1">
              <a:off x="-468152" y="254003"/>
              <a:ext cx="220345" cy="220344"/>
            </a:xfrm>
            <a:prstGeom prst="rect">
              <a:avLst/>
            </a:prstGeom>
            <a:solidFill>
              <a:srgbClr val="003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98B5AE-4C5D-9D4F-9B82-191204A39AAA}"/>
                </a:ext>
              </a:extLst>
            </p:cNvPr>
            <p:cNvSpPr/>
            <p:nvPr userDrawn="1"/>
          </p:nvSpPr>
          <p:spPr>
            <a:xfrm flipH="1">
              <a:off x="-468152" y="1396071"/>
              <a:ext cx="220345" cy="220345"/>
            </a:xfrm>
            <a:prstGeom prst="rect">
              <a:avLst/>
            </a:prstGeom>
            <a:solidFill>
              <a:srgbClr val="7AB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B31C84-A33F-9F4D-BF58-527305CF0D04}"/>
                </a:ext>
              </a:extLst>
            </p:cNvPr>
            <p:cNvSpPr/>
            <p:nvPr userDrawn="1"/>
          </p:nvSpPr>
          <p:spPr>
            <a:xfrm flipH="1">
              <a:off x="-468152" y="1967106"/>
              <a:ext cx="220345" cy="220344"/>
            </a:xfrm>
            <a:prstGeom prst="rect">
              <a:avLst/>
            </a:prstGeom>
            <a:solidFill>
              <a:srgbClr val="9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024D28-DFA1-C74A-AF41-A363FD80E379}"/>
                </a:ext>
              </a:extLst>
            </p:cNvPr>
            <p:cNvSpPr/>
            <p:nvPr userDrawn="1"/>
          </p:nvSpPr>
          <p:spPr>
            <a:xfrm flipH="1">
              <a:off x="-773609" y="254003"/>
              <a:ext cx="220345" cy="220344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A910D5D-257F-9A4C-BF4F-768BB97F8380}"/>
                </a:ext>
              </a:extLst>
            </p:cNvPr>
            <p:cNvSpPr/>
            <p:nvPr userDrawn="1"/>
          </p:nvSpPr>
          <p:spPr>
            <a:xfrm flipH="1">
              <a:off x="-773609" y="539520"/>
              <a:ext cx="220345" cy="220344"/>
            </a:xfrm>
            <a:prstGeom prst="rect">
              <a:avLst/>
            </a:prstGeom>
            <a:solidFill>
              <a:srgbClr val="ED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E1A68C-0C44-4344-9C60-85FA26C6308E}"/>
                </a:ext>
              </a:extLst>
            </p:cNvPr>
            <p:cNvSpPr/>
            <p:nvPr userDrawn="1"/>
          </p:nvSpPr>
          <p:spPr>
            <a:xfrm flipH="1">
              <a:off x="-773609" y="1396072"/>
              <a:ext cx="220345" cy="220344"/>
            </a:xfrm>
            <a:prstGeom prst="rect">
              <a:avLst/>
            </a:prstGeom>
            <a:solidFill>
              <a:srgbClr val="DD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DD2221-A143-C145-AD8E-C7FB725E8596}"/>
                </a:ext>
              </a:extLst>
            </p:cNvPr>
            <p:cNvSpPr/>
            <p:nvPr userDrawn="1"/>
          </p:nvSpPr>
          <p:spPr>
            <a:xfrm flipH="1">
              <a:off x="-773609" y="1681589"/>
              <a:ext cx="220345" cy="220344"/>
            </a:xfrm>
            <a:prstGeom prst="rect">
              <a:avLst/>
            </a:prstGeom>
            <a:solidFill>
              <a:srgbClr val="E2E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B0077D-AF28-F946-B252-5029A3FDE1CB}"/>
                </a:ext>
              </a:extLst>
            </p:cNvPr>
            <p:cNvSpPr/>
            <p:nvPr userDrawn="1"/>
          </p:nvSpPr>
          <p:spPr>
            <a:xfrm flipH="1">
              <a:off x="-468152" y="825037"/>
              <a:ext cx="220345" cy="220344"/>
            </a:xfrm>
            <a:prstGeom prst="rect">
              <a:avLst/>
            </a:prstGeom>
            <a:solidFill>
              <a:srgbClr val="EF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83684A-4348-5D42-A051-D796830B061C}"/>
                </a:ext>
              </a:extLst>
            </p:cNvPr>
            <p:cNvSpPr/>
            <p:nvPr userDrawn="1"/>
          </p:nvSpPr>
          <p:spPr>
            <a:xfrm flipH="1">
              <a:off x="-773609" y="825037"/>
              <a:ext cx="220345" cy="22034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94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3981863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Neutr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Three columns, neutrals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825E2E-257D-E14A-8A4E-DCEE14F657F6}"/>
              </a:ext>
            </a:extLst>
          </p:cNvPr>
          <p:cNvSpPr/>
          <p:nvPr userDrawn="1"/>
        </p:nvSpPr>
        <p:spPr>
          <a:xfrm>
            <a:off x="6702552" y="1056220"/>
            <a:ext cx="3355848" cy="5353396"/>
          </a:xfrm>
          <a:prstGeom prst="rect">
            <a:avLst/>
          </a:prstGeom>
          <a:solidFill>
            <a:srgbClr val="F0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1D36F-3A0E-E84C-A6E6-FB2B5BF6258E}"/>
              </a:ext>
            </a:extLst>
          </p:cNvPr>
          <p:cNvSpPr/>
          <p:nvPr userDrawn="1"/>
        </p:nvSpPr>
        <p:spPr>
          <a:xfrm>
            <a:off x="3352674" y="1056220"/>
            <a:ext cx="3355848" cy="5353396"/>
          </a:xfrm>
          <a:prstGeom prst="rect">
            <a:avLst/>
          </a:prstGeom>
          <a:solidFill>
            <a:srgbClr val="DFE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D468E6-3CDE-7640-A8D8-1773D43477BE}"/>
              </a:ext>
            </a:extLst>
          </p:cNvPr>
          <p:cNvSpPr/>
          <p:nvPr userDrawn="1"/>
        </p:nvSpPr>
        <p:spPr>
          <a:xfrm>
            <a:off x="-4571" y="1056220"/>
            <a:ext cx="3355848" cy="5353396"/>
          </a:xfrm>
          <a:prstGeom prst="rect">
            <a:avLst/>
          </a:prstGeom>
          <a:solidFill>
            <a:srgbClr val="F0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5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Quad color blocks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81C1D9-8330-1546-B88F-996690ABA49D}"/>
              </a:ext>
            </a:extLst>
          </p:cNvPr>
          <p:cNvGrpSpPr/>
          <p:nvPr userDrawn="1"/>
        </p:nvGrpSpPr>
        <p:grpSpPr>
          <a:xfrm>
            <a:off x="-4572" y="1047404"/>
            <a:ext cx="10067544" cy="5353396"/>
            <a:chOff x="-4572" y="1047404"/>
            <a:chExt cx="10067544" cy="430116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65A2A5D-B481-8B44-B346-66281A90EED1}"/>
                </a:ext>
              </a:extLst>
            </p:cNvPr>
            <p:cNvGrpSpPr/>
            <p:nvPr userDrawn="1"/>
          </p:nvGrpSpPr>
          <p:grpSpPr>
            <a:xfrm>
              <a:off x="-4572" y="1047404"/>
              <a:ext cx="10062972" cy="2152996"/>
              <a:chOff x="-4571" y="1047404"/>
              <a:chExt cx="6709911" cy="535339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04E7B5-DFE6-7D4B-B085-853E7FCEF104}"/>
                  </a:ext>
                </a:extLst>
              </p:cNvPr>
              <p:cNvSpPr/>
              <p:nvPr userDrawn="1"/>
            </p:nvSpPr>
            <p:spPr>
              <a:xfrm>
                <a:off x="3349492" y="1047404"/>
                <a:ext cx="3355848" cy="5353396"/>
              </a:xfrm>
              <a:prstGeom prst="rect">
                <a:avLst/>
              </a:prstGeom>
              <a:solidFill>
                <a:srgbClr val="E6E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3735E7-F84C-DE4C-8978-34F5986E92BD}"/>
                  </a:ext>
                </a:extLst>
              </p:cNvPr>
              <p:cNvSpPr/>
              <p:nvPr userDrawn="1"/>
            </p:nvSpPr>
            <p:spPr>
              <a:xfrm>
                <a:off x="-4571" y="1047404"/>
                <a:ext cx="3355848" cy="5353396"/>
              </a:xfrm>
              <a:prstGeom prst="rect">
                <a:avLst/>
              </a:prstGeom>
              <a:solidFill>
                <a:srgbClr val="F0F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18BB86F-D2E5-F14A-8874-4331E038EACE}"/>
                </a:ext>
              </a:extLst>
            </p:cNvPr>
            <p:cNvGrpSpPr/>
            <p:nvPr userDrawn="1"/>
          </p:nvGrpSpPr>
          <p:grpSpPr>
            <a:xfrm rot="10800000">
              <a:off x="0" y="3195575"/>
              <a:ext cx="10062972" cy="2152996"/>
              <a:chOff x="-4571" y="1047404"/>
              <a:chExt cx="6709911" cy="535339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EB4C32-1C90-484A-A0F1-0BBF08E25F24}"/>
                  </a:ext>
                </a:extLst>
              </p:cNvPr>
              <p:cNvSpPr/>
              <p:nvPr userDrawn="1"/>
            </p:nvSpPr>
            <p:spPr>
              <a:xfrm>
                <a:off x="3349492" y="1047404"/>
                <a:ext cx="3355848" cy="5353396"/>
              </a:xfrm>
              <a:prstGeom prst="rect">
                <a:avLst/>
              </a:prstGeom>
              <a:solidFill>
                <a:srgbClr val="E1E7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5676A8-A431-7345-87DE-4DA7A411646D}"/>
                  </a:ext>
                </a:extLst>
              </p:cNvPr>
              <p:cNvSpPr/>
              <p:nvPr userDrawn="1"/>
            </p:nvSpPr>
            <p:spPr>
              <a:xfrm>
                <a:off x="-4571" y="1047404"/>
                <a:ext cx="3355848" cy="5353396"/>
              </a:xfrm>
              <a:prstGeom prst="rect">
                <a:avLst/>
              </a:prstGeom>
              <a:solidFill>
                <a:srgbClr val="F0F2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052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A23A-BD45-B64C-AC3C-B5F82857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340784"/>
            <a:ext cx="8675370" cy="1237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02225-EB81-4F44-A7AE-D166E60B5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826" y="1569085"/>
            <a:ext cx="4255174" cy="768985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ECA58-A855-124A-91A2-9F9F56C86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826" y="2338070"/>
            <a:ext cx="4255174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8342B-5246-D140-B491-67C8C7DDE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065" y="1569085"/>
            <a:ext cx="4276130" cy="768985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7D36D-51E4-3045-82EB-C164C79CE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065" y="2338070"/>
            <a:ext cx="4276130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9FC00-A3AE-BC45-9EF1-3E4FD8AE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59073-BCF2-C248-8EDE-4224100D8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CF928-18FC-4F46-AEFE-208601E5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554D-4E9D-FD4E-88D0-0D0A4DC79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73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00E1E-5330-8F4C-AABE-5F2BCC4D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B8551-2C55-7E44-AC72-7A95D110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5D780-3492-A642-A756-132EBFD3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554D-4E9D-FD4E-88D0-0D0A4DC79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12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314A968-6723-42C3-B3D4-4804CAA1E264}"/>
              </a:ext>
            </a:extLst>
          </p:cNvPr>
          <p:cNvSpPr/>
          <p:nvPr userDrawn="1"/>
        </p:nvSpPr>
        <p:spPr>
          <a:xfrm flipV="1">
            <a:off x="1" y="126048"/>
            <a:ext cx="1288361" cy="6171564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C098A-D779-4D8E-B26E-8D5BDF76A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1032" y="1047539"/>
            <a:ext cx="6496335" cy="2228427"/>
          </a:xfrm>
          <a:solidFill>
            <a:srgbClr val="FFFFFF">
              <a:alpha val="20000"/>
            </a:srgbClr>
          </a:solidFill>
        </p:spPr>
        <p:txBody>
          <a:bodyPr lIns="91440" anchor="b"/>
          <a:lstStyle>
            <a:lvl1pPr algn="l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49A21-2075-458E-AD79-253322439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1032" y="3361902"/>
            <a:ext cx="6496335" cy="1545378"/>
          </a:xfrm>
          <a:prstGeom prst="rect">
            <a:avLst/>
          </a:prstGeom>
        </p:spPr>
        <p:txBody>
          <a:bodyPr lIns="91440"/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9DA9995-B66F-48A0-89D0-B5C55C3DE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2292" y="5017378"/>
            <a:ext cx="7056105" cy="1247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/>
          <a:lstStyle>
            <a:lvl1pPr marL="0" indent="0">
              <a:buNone/>
              <a:defRPr sz="1200">
                <a:solidFill>
                  <a:srgbClr val="51576B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accent2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accent2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accent2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accent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add document restrictions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6E313-166C-458D-9077-62DCE66D6F83}"/>
              </a:ext>
            </a:extLst>
          </p:cNvPr>
          <p:cNvSpPr txBox="1"/>
          <p:nvPr userDrawn="1"/>
        </p:nvSpPr>
        <p:spPr>
          <a:xfrm>
            <a:off x="1958418" y="49932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>
                <a:solidFill>
                  <a:srgbClr val="2C31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</a:p>
          <a:p>
            <a:pPr algn="r"/>
            <a:r>
              <a:rPr lang="en-US" sz="900" b="1">
                <a:solidFill>
                  <a:srgbClr val="2C31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RESTRICTIONS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9327AFA2-DECD-41B3-86F1-A3D3A6FDAF17}"/>
              </a:ext>
            </a:extLst>
          </p:cNvPr>
          <p:cNvSpPr/>
          <p:nvPr userDrawn="1"/>
        </p:nvSpPr>
        <p:spPr>
          <a:xfrm flipH="1">
            <a:off x="2723319" y="5017378"/>
            <a:ext cx="278973" cy="1247576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lt1">
                  <a:alpha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6294A-1515-4643-94C6-98C60E0B5A64}"/>
              </a:ext>
            </a:extLst>
          </p:cNvPr>
          <p:cNvSpPr/>
          <p:nvPr userDrawn="1"/>
        </p:nvSpPr>
        <p:spPr>
          <a:xfrm>
            <a:off x="1570383" y="142516"/>
            <a:ext cx="7144992" cy="183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0C1E832-03FB-4935-ADC5-EBAE11418340}"/>
              </a:ext>
            </a:extLst>
          </p:cNvPr>
          <p:cNvSpPr/>
          <p:nvPr/>
        </p:nvSpPr>
        <p:spPr>
          <a:xfrm>
            <a:off x="3" y="126048"/>
            <a:ext cx="1815149" cy="6138906"/>
          </a:xfrm>
          <a:custGeom>
            <a:avLst/>
            <a:gdLst>
              <a:gd name="connsiteX0" fmla="*/ 0 w 1825147"/>
              <a:gd name="connsiteY0" fmla="*/ 6484744 h 6484743"/>
              <a:gd name="connsiteX1" fmla="*/ 1237652 w 1825147"/>
              <a:gd name="connsiteY1" fmla="*/ 0 h 6484743"/>
              <a:gd name="connsiteX2" fmla="*/ 1825148 w 1825147"/>
              <a:gd name="connsiteY2" fmla="*/ 0 h 6484743"/>
              <a:gd name="connsiteX3" fmla="*/ 587496 w 1825147"/>
              <a:gd name="connsiteY3" fmla="*/ 6484744 h 648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5147" h="6484743">
                <a:moveTo>
                  <a:pt x="0" y="6484744"/>
                </a:moveTo>
                <a:lnTo>
                  <a:pt x="1237652" y="0"/>
                </a:lnTo>
                <a:lnTo>
                  <a:pt x="1825148" y="0"/>
                </a:lnTo>
                <a:lnTo>
                  <a:pt x="587496" y="6484744"/>
                </a:lnTo>
                <a:close/>
              </a:path>
            </a:pathLst>
          </a:custGeom>
          <a:solidFill>
            <a:schemeClr val="accent1"/>
          </a:solidFill>
          <a:ln w="41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2C31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0A47D-236A-4E66-AE2B-F7CDF0EDAA20}"/>
              </a:ext>
            </a:extLst>
          </p:cNvPr>
          <p:cNvSpPr/>
          <p:nvPr userDrawn="1"/>
        </p:nvSpPr>
        <p:spPr>
          <a:xfrm>
            <a:off x="3587939" y="108898"/>
            <a:ext cx="28825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STR © 2021 • See document restrictions below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53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E28F8A-AE0C-4C46-93F6-1305A4A4BD4C}"/>
              </a:ext>
            </a:extLst>
          </p:cNvPr>
          <p:cNvSpPr/>
          <p:nvPr userDrawn="1"/>
        </p:nvSpPr>
        <p:spPr>
          <a:xfrm>
            <a:off x="0" y="131704"/>
            <a:ext cx="10058400" cy="6127594"/>
          </a:xfrm>
          <a:prstGeom prst="rect">
            <a:avLst/>
          </a:prstGeom>
          <a:solidFill>
            <a:srgbClr val="2C313B"/>
          </a:solidFill>
          <a:ln>
            <a:solidFill>
              <a:srgbClr val="2C31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71F0FEFD-23FE-7F47-86FB-6498D5517164}"/>
              </a:ext>
            </a:extLst>
          </p:cNvPr>
          <p:cNvSpPr txBox="1">
            <a:spLocks/>
          </p:cNvSpPr>
          <p:nvPr userDrawn="1"/>
        </p:nvSpPr>
        <p:spPr>
          <a:xfrm>
            <a:off x="1758963" y="141502"/>
            <a:ext cx="6693122" cy="1738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STR © 2021 •</a:t>
            </a:r>
            <a:endParaRPr lang="en-US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Graphic 8">
            <a:extLst>
              <a:ext uri="{FF2B5EF4-FFF2-40B4-BE49-F238E27FC236}">
                <a16:creationId xmlns:a16="http://schemas.microsoft.com/office/drawing/2014/main" id="{E03A3504-F91B-474D-BAA6-3A439B7C754E}"/>
              </a:ext>
            </a:extLst>
          </p:cNvPr>
          <p:cNvSpPr/>
          <p:nvPr userDrawn="1"/>
        </p:nvSpPr>
        <p:spPr>
          <a:xfrm>
            <a:off x="4710184" y="636643"/>
            <a:ext cx="5099212" cy="5120277"/>
          </a:xfrm>
          <a:custGeom>
            <a:avLst/>
            <a:gdLst>
              <a:gd name="connsiteX0" fmla="*/ 850877 w 850877"/>
              <a:gd name="connsiteY0" fmla="*/ 312420 h 854392"/>
              <a:gd name="connsiteX1" fmla="*/ 726474 w 850877"/>
              <a:gd name="connsiteY1" fmla="*/ 312420 h 854392"/>
              <a:gd name="connsiteX2" fmla="*/ 697985 w 850877"/>
              <a:gd name="connsiteY2" fmla="*/ 335280 h 854392"/>
              <a:gd name="connsiteX3" fmla="*/ 641956 w 850877"/>
              <a:gd name="connsiteY3" fmla="*/ 610553 h 854392"/>
              <a:gd name="connsiteX4" fmla="*/ 573582 w 850877"/>
              <a:gd name="connsiteY4" fmla="*/ 610553 h 854392"/>
              <a:gd name="connsiteX5" fmla="*/ 633410 w 850877"/>
              <a:gd name="connsiteY5" fmla="*/ 317182 h 854392"/>
              <a:gd name="connsiteX6" fmla="*/ 720777 w 850877"/>
              <a:gd name="connsiteY6" fmla="*/ 247650 h 854392"/>
              <a:gd name="connsiteX7" fmla="*/ 850877 w 850877"/>
              <a:gd name="connsiteY7" fmla="*/ 247650 h 854392"/>
              <a:gd name="connsiteX8" fmla="*/ 850877 w 850877"/>
              <a:gd name="connsiteY8" fmla="*/ 0 h 854392"/>
              <a:gd name="connsiteX9" fmla="*/ 416892 w 850877"/>
              <a:gd name="connsiteY9" fmla="*/ 0 h 854392"/>
              <a:gd name="connsiteX10" fmla="*/ 416892 w 850877"/>
              <a:gd name="connsiteY10" fmla="*/ 0 h 854392"/>
              <a:gd name="connsiteX11" fmla="*/ 0 w 850877"/>
              <a:gd name="connsiteY11" fmla="*/ 427673 h 854392"/>
              <a:gd name="connsiteX12" fmla="*/ 17094 w 850877"/>
              <a:gd name="connsiteY12" fmla="*/ 546735 h 854392"/>
              <a:gd name="connsiteX13" fmla="*/ 226014 w 850877"/>
              <a:gd name="connsiteY13" fmla="*/ 546735 h 854392"/>
              <a:gd name="connsiteX14" fmla="*/ 254503 w 850877"/>
              <a:gd name="connsiteY14" fmla="*/ 523875 h 854392"/>
              <a:gd name="connsiteX15" fmla="*/ 263050 w 850877"/>
              <a:gd name="connsiteY15" fmla="*/ 485775 h 854392"/>
              <a:gd name="connsiteX16" fmla="*/ 244057 w 850877"/>
              <a:gd name="connsiteY16" fmla="*/ 462915 h 854392"/>
              <a:gd name="connsiteX17" fmla="*/ 120604 w 850877"/>
              <a:gd name="connsiteY17" fmla="*/ 462915 h 854392"/>
              <a:gd name="connsiteX18" fmla="*/ 62676 w 850877"/>
              <a:gd name="connsiteY18" fmla="*/ 392430 h 854392"/>
              <a:gd name="connsiteX19" fmla="*/ 77870 w 850877"/>
              <a:gd name="connsiteY19" fmla="*/ 318135 h 854392"/>
              <a:gd name="connsiteX20" fmla="*/ 165237 w 850877"/>
              <a:gd name="connsiteY20" fmla="*/ 248603 h 854392"/>
              <a:gd name="connsiteX21" fmla="*/ 363712 w 850877"/>
              <a:gd name="connsiteY21" fmla="*/ 248603 h 854392"/>
              <a:gd name="connsiteX22" fmla="*/ 350417 w 850877"/>
              <a:gd name="connsiteY22" fmla="*/ 313373 h 854392"/>
              <a:gd name="connsiteX23" fmla="*/ 169986 w 850877"/>
              <a:gd name="connsiteY23" fmla="*/ 313373 h 854392"/>
              <a:gd name="connsiteX24" fmla="*/ 141496 w 850877"/>
              <a:gd name="connsiteY24" fmla="*/ 336232 h 854392"/>
              <a:gd name="connsiteX25" fmla="*/ 132000 w 850877"/>
              <a:gd name="connsiteY25" fmla="*/ 375285 h 854392"/>
              <a:gd name="connsiteX26" fmla="*/ 144345 w 850877"/>
              <a:gd name="connsiteY26" fmla="*/ 398145 h 854392"/>
              <a:gd name="connsiteX27" fmla="*/ 274446 w 850877"/>
              <a:gd name="connsiteY27" fmla="*/ 398145 h 854392"/>
              <a:gd name="connsiteX28" fmla="*/ 333324 w 850877"/>
              <a:gd name="connsiteY28" fmla="*/ 468630 h 854392"/>
              <a:gd name="connsiteX29" fmla="*/ 318129 w 850877"/>
              <a:gd name="connsiteY29" fmla="*/ 541020 h 854392"/>
              <a:gd name="connsiteX30" fmla="*/ 231712 w 850877"/>
              <a:gd name="connsiteY30" fmla="*/ 610553 h 854392"/>
              <a:gd name="connsiteX31" fmla="*/ 39885 w 850877"/>
              <a:gd name="connsiteY31" fmla="*/ 610553 h 854392"/>
              <a:gd name="connsiteX32" fmla="*/ 425439 w 850877"/>
              <a:gd name="connsiteY32" fmla="*/ 854393 h 854392"/>
              <a:gd name="connsiteX33" fmla="*/ 850877 w 850877"/>
              <a:gd name="connsiteY33" fmla="*/ 437198 h 854392"/>
              <a:gd name="connsiteX34" fmla="*/ 850877 w 850877"/>
              <a:gd name="connsiteY34" fmla="*/ 437198 h 854392"/>
              <a:gd name="connsiteX35" fmla="*/ 850877 w 850877"/>
              <a:gd name="connsiteY35" fmla="*/ 434340 h 854392"/>
              <a:gd name="connsiteX36" fmla="*/ 850877 w 850877"/>
              <a:gd name="connsiteY36" fmla="*/ 427673 h 854392"/>
              <a:gd name="connsiteX37" fmla="*/ 850877 w 850877"/>
              <a:gd name="connsiteY37" fmla="*/ 421005 h 854392"/>
              <a:gd name="connsiteX38" fmla="*/ 850877 w 850877"/>
              <a:gd name="connsiteY38" fmla="*/ 312420 h 854392"/>
              <a:gd name="connsiteX39" fmla="*/ 539395 w 850877"/>
              <a:gd name="connsiteY39" fmla="*/ 611505 h 854392"/>
              <a:gd name="connsiteX40" fmla="*/ 450129 w 850877"/>
              <a:gd name="connsiteY40" fmla="*/ 611505 h 854392"/>
              <a:gd name="connsiteX41" fmla="*/ 391252 w 850877"/>
              <a:gd name="connsiteY41" fmla="*/ 541020 h 854392"/>
              <a:gd name="connsiteX42" fmla="*/ 437784 w 850877"/>
              <a:gd name="connsiteY42" fmla="*/ 312420 h 854392"/>
              <a:gd name="connsiteX43" fmla="*/ 386503 w 850877"/>
              <a:gd name="connsiteY43" fmla="*/ 312420 h 854392"/>
              <a:gd name="connsiteX44" fmla="*/ 399798 w 850877"/>
              <a:gd name="connsiteY44" fmla="*/ 247650 h 854392"/>
              <a:gd name="connsiteX45" fmla="*/ 451079 w 850877"/>
              <a:gd name="connsiteY45" fmla="*/ 247650 h 854392"/>
              <a:gd name="connsiteX46" fmla="*/ 471021 w 850877"/>
              <a:gd name="connsiteY46" fmla="*/ 152400 h 854392"/>
              <a:gd name="connsiteX47" fmla="*/ 539395 w 850877"/>
              <a:gd name="connsiteY47" fmla="*/ 152400 h 854392"/>
              <a:gd name="connsiteX48" fmla="*/ 519453 w 850877"/>
              <a:gd name="connsiteY48" fmla="*/ 247650 h 854392"/>
              <a:gd name="connsiteX49" fmla="*/ 617266 w 850877"/>
              <a:gd name="connsiteY49" fmla="*/ 247650 h 854392"/>
              <a:gd name="connsiteX50" fmla="*/ 603971 w 850877"/>
              <a:gd name="connsiteY50" fmla="*/ 312420 h 854392"/>
              <a:gd name="connsiteX51" fmla="*/ 506158 w 850877"/>
              <a:gd name="connsiteY51" fmla="*/ 312420 h 854392"/>
              <a:gd name="connsiteX52" fmla="*/ 462475 w 850877"/>
              <a:gd name="connsiteY52" fmla="*/ 523875 h 854392"/>
              <a:gd name="connsiteX53" fmla="*/ 481467 w 850877"/>
              <a:gd name="connsiteY53" fmla="*/ 546735 h 854392"/>
              <a:gd name="connsiteX54" fmla="*/ 551741 w 850877"/>
              <a:gd name="connsiteY54" fmla="*/ 546735 h 854392"/>
              <a:gd name="connsiteX55" fmla="*/ 539395 w 850877"/>
              <a:gd name="connsiteY55" fmla="*/ 611505 h 85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50877" h="854392">
                <a:moveTo>
                  <a:pt x="850877" y="312420"/>
                </a:moveTo>
                <a:lnTo>
                  <a:pt x="726474" y="312420"/>
                </a:lnTo>
                <a:cubicBezTo>
                  <a:pt x="706532" y="312420"/>
                  <a:pt x="701784" y="316230"/>
                  <a:pt x="697985" y="335280"/>
                </a:cubicBezTo>
                <a:lnTo>
                  <a:pt x="641956" y="610553"/>
                </a:lnTo>
                <a:lnTo>
                  <a:pt x="573582" y="610553"/>
                </a:lnTo>
                <a:lnTo>
                  <a:pt x="633410" y="317182"/>
                </a:lnTo>
                <a:cubicBezTo>
                  <a:pt x="645755" y="258128"/>
                  <a:pt x="671395" y="247650"/>
                  <a:pt x="720777" y="247650"/>
                </a:cubicBezTo>
                <a:lnTo>
                  <a:pt x="850877" y="247650"/>
                </a:lnTo>
                <a:lnTo>
                  <a:pt x="850877" y="0"/>
                </a:lnTo>
                <a:lnTo>
                  <a:pt x="416892" y="0"/>
                </a:lnTo>
                <a:lnTo>
                  <a:pt x="416892" y="0"/>
                </a:lnTo>
                <a:cubicBezTo>
                  <a:pt x="185180" y="4763"/>
                  <a:pt x="0" y="194310"/>
                  <a:pt x="0" y="427673"/>
                </a:cubicBezTo>
                <a:cubicBezTo>
                  <a:pt x="0" y="468630"/>
                  <a:pt x="5698" y="508635"/>
                  <a:pt x="17094" y="546735"/>
                </a:cubicBezTo>
                <a:lnTo>
                  <a:pt x="226014" y="546735"/>
                </a:lnTo>
                <a:cubicBezTo>
                  <a:pt x="245957" y="546735"/>
                  <a:pt x="250705" y="542925"/>
                  <a:pt x="254503" y="523875"/>
                </a:cubicBezTo>
                <a:lnTo>
                  <a:pt x="263050" y="485775"/>
                </a:lnTo>
                <a:cubicBezTo>
                  <a:pt x="266849" y="466725"/>
                  <a:pt x="263050" y="462915"/>
                  <a:pt x="244057" y="462915"/>
                </a:cubicBezTo>
                <a:lnTo>
                  <a:pt x="120604" y="462915"/>
                </a:lnTo>
                <a:cubicBezTo>
                  <a:pt x="71223" y="462915"/>
                  <a:pt x="50331" y="451485"/>
                  <a:pt x="62676" y="392430"/>
                </a:cubicBezTo>
                <a:lnTo>
                  <a:pt x="77870" y="318135"/>
                </a:lnTo>
                <a:cubicBezTo>
                  <a:pt x="90216" y="259080"/>
                  <a:pt x="115856" y="248603"/>
                  <a:pt x="165237" y="248603"/>
                </a:cubicBezTo>
                <a:lnTo>
                  <a:pt x="363712" y="248603"/>
                </a:lnTo>
                <a:lnTo>
                  <a:pt x="350417" y="313373"/>
                </a:lnTo>
                <a:lnTo>
                  <a:pt x="169986" y="313373"/>
                </a:lnTo>
                <a:cubicBezTo>
                  <a:pt x="150043" y="313373"/>
                  <a:pt x="145295" y="317182"/>
                  <a:pt x="141496" y="336232"/>
                </a:cubicBezTo>
                <a:lnTo>
                  <a:pt x="132000" y="375285"/>
                </a:lnTo>
                <a:cubicBezTo>
                  <a:pt x="128201" y="391478"/>
                  <a:pt x="130101" y="398145"/>
                  <a:pt x="144345" y="398145"/>
                </a:cubicBezTo>
                <a:lnTo>
                  <a:pt x="274446" y="398145"/>
                </a:lnTo>
                <a:cubicBezTo>
                  <a:pt x="323827" y="398145"/>
                  <a:pt x="344719" y="409575"/>
                  <a:pt x="333324" y="468630"/>
                </a:cubicBezTo>
                <a:lnTo>
                  <a:pt x="318129" y="541020"/>
                </a:lnTo>
                <a:cubicBezTo>
                  <a:pt x="305784" y="600075"/>
                  <a:pt x="281093" y="610553"/>
                  <a:pt x="231712" y="610553"/>
                </a:cubicBezTo>
                <a:lnTo>
                  <a:pt x="39885" y="610553"/>
                </a:lnTo>
                <a:cubicBezTo>
                  <a:pt x="109209" y="754380"/>
                  <a:pt x="255453" y="854393"/>
                  <a:pt x="425439" y="854393"/>
                </a:cubicBezTo>
                <a:cubicBezTo>
                  <a:pt x="657151" y="854393"/>
                  <a:pt x="846129" y="668655"/>
                  <a:pt x="850877" y="437198"/>
                </a:cubicBezTo>
                <a:lnTo>
                  <a:pt x="850877" y="437198"/>
                </a:lnTo>
                <a:lnTo>
                  <a:pt x="850877" y="434340"/>
                </a:lnTo>
                <a:cubicBezTo>
                  <a:pt x="850877" y="432435"/>
                  <a:pt x="850877" y="429578"/>
                  <a:pt x="850877" y="427673"/>
                </a:cubicBezTo>
                <a:cubicBezTo>
                  <a:pt x="850877" y="425768"/>
                  <a:pt x="850877" y="422910"/>
                  <a:pt x="850877" y="421005"/>
                </a:cubicBezTo>
                <a:lnTo>
                  <a:pt x="850877" y="312420"/>
                </a:lnTo>
                <a:close/>
                <a:moveTo>
                  <a:pt x="539395" y="611505"/>
                </a:moveTo>
                <a:lnTo>
                  <a:pt x="450129" y="611505"/>
                </a:lnTo>
                <a:cubicBezTo>
                  <a:pt x="400748" y="611505"/>
                  <a:pt x="379856" y="600075"/>
                  <a:pt x="391252" y="541020"/>
                </a:cubicBezTo>
                <a:lnTo>
                  <a:pt x="437784" y="312420"/>
                </a:lnTo>
                <a:lnTo>
                  <a:pt x="386503" y="312420"/>
                </a:lnTo>
                <a:lnTo>
                  <a:pt x="399798" y="247650"/>
                </a:lnTo>
                <a:lnTo>
                  <a:pt x="451079" y="247650"/>
                </a:lnTo>
                <a:lnTo>
                  <a:pt x="471021" y="152400"/>
                </a:lnTo>
                <a:lnTo>
                  <a:pt x="539395" y="152400"/>
                </a:lnTo>
                <a:lnTo>
                  <a:pt x="519453" y="247650"/>
                </a:lnTo>
                <a:lnTo>
                  <a:pt x="617266" y="247650"/>
                </a:lnTo>
                <a:lnTo>
                  <a:pt x="603971" y="312420"/>
                </a:lnTo>
                <a:lnTo>
                  <a:pt x="506158" y="312420"/>
                </a:lnTo>
                <a:lnTo>
                  <a:pt x="462475" y="523875"/>
                </a:lnTo>
                <a:cubicBezTo>
                  <a:pt x="458676" y="542925"/>
                  <a:pt x="462475" y="546735"/>
                  <a:pt x="481467" y="546735"/>
                </a:cubicBezTo>
                <a:lnTo>
                  <a:pt x="551741" y="546735"/>
                </a:lnTo>
                <a:lnTo>
                  <a:pt x="539395" y="611505"/>
                </a:lnTo>
                <a:close/>
              </a:path>
            </a:pathLst>
          </a:custGeom>
          <a:solidFill>
            <a:srgbClr val="3A485A"/>
          </a:solidFill>
          <a:ln w="94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4901F8D4-DFE6-A649-8507-9F285964E20A}"/>
              </a:ext>
            </a:extLst>
          </p:cNvPr>
          <p:cNvSpPr/>
          <p:nvPr userDrawn="1"/>
        </p:nvSpPr>
        <p:spPr>
          <a:xfrm>
            <a:off x="1402830" y="5961396"/>
            <a:ext cx="109225" cy="108616"/>
          </a:xfrm>
          <a:prstGeom prst="parallelogram">
            <a:avLst/>
          </a:prstGeom>
          <a:solidFill>
            <a:srgbClr val="E4F0FB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DFCFFA96-0C12-9C42-BF69-60794E679C7B}"/>
              </a:ext>
            </a:extLst>
          </p:cNvPr>
          <p:cNvSpPr/>
          <p:nvPr userDrawn="1"/>
        </p:nvSpPr>
        <p:spPr>
          <a:xfrm>
            <a:off x="3593971" y="5961396"/>
            <a:ext cx="109225" cy="108616"/>
          </a:xfrm>
          <a:prstGeom prst="parallelogram">
            <a:avLst/>
          </a:prstGeom>
          <a:solidFill>
            <a:srgbClr val="E4F0FB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DB941DA7-12B8-A84C-B1D8-B3B944E5A4DE}"/>
              </a:ext>
            </a:extLst>
          </p:cNvPr>
          <p:cNvSpPr/>
          <p:nvPr userDrawn="1"/>
        </p:nvSpPr>
        <p:spPr>
          <a:xfrm>
            <a:off x="5599425" y="5961396"/>
            <a:ext cx="109225" cy="108616"/>
          </a:xfrm>
          <a:prstGeom prst="parallelogram">
            <a:avLst/>
          </a:prstGeom>
          <a:solidFill>
            <a:srgbClr val="E4F0FB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C1567E59-1C8A-9A45-B821-9FED26015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765" y="5778947"/>
            <a:ext cx="1099017" cy="43294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B932C57-6DCD-8346-BC9B-55613C0ED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2010" y="5778947"/>
            <a:ext cx="1765088" cy="4329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107011A-C0BE-9440-9E8B-663799820A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838" y="5883986"/>
            <a:ext cx="1565268" cy="2331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50DBF7E-EEB8-654D-BEBC-A3B612BEEE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29846" y="5787273"/>
            <a:ext cx="1631872" cy="41629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E4E912A-287C-C04A-A2F1-4C9154B6E8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2085" y="5782742"/>
            <a:ext cx="1398748" cy="416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7C098A-D779-4D8E-B26E-8D5BDF76A3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7947" y="1275886"/>
            <a:ext cx="4641253" cy="1262921"/>
          </a:xfrm>
          <a:noFill/>
        </p:spPr>
        <p:txBody>
          <a:bodyPr lIns="91440" anchor="b"/>
          <a:lstStyle>
            <a:lvl1pPr algn="l">
              <a:defRPr sz="440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49A21-2075-458E-AD79-253322439223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7947" y="2624743"/>
            <a:ext cx="4641253" cy="12372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449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812A27-1228-1947-818D-C1E6219241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168" y="1242060"/>
            <a:ext cx="9418320" cy="49834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19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lnSpc>
                <a:spcPct val="100000"/>
              </a:lnSpc>
              <a:spcBef>
                <a:spcPts val="300"/>
              </a:spcBef>
              <a:buFont typeface="Arial" panose="020B0604040501040203" pitchFamily="34" charset="0"/>
              <a:buChar char="–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40080" indent="-182880">
              <a:lnSpc>
                <a:spcPct val="100000"/>
              </a:lnSpc>
              <a:spcBef>
                <a:spcPts val="300"/>
              </a:spcBef>
              <a:buSzPct val="80000"/>
              <a:buFont typeface="Wingdings" pitchFamily="2" charset="2"/>
              <a:buChar char="Ø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22960" indent="-228600">
              <a:lnSpc>
                <a:spcPct val="85000"/>
              </a:lnSpc>
              <a:spcBef>
                <a:spcPts val="300"/>
              </a:spcBef>
              <a:buFont typeface="Arial" panose="020B0604040501040203" pitchFamily="34" charset="0"/>
              <a:buChar char=" "/>
              <a:defRPr sz="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Larger font size</a:t>
            </a:r>
          </a:p>
        </p:txBody>
      </p:sp>
    </p:spTree>
    <p:extLst>
      <p:ext uri="{BB962C8B-B14F-4D97-AF65-F5344CB8AC3E}">
        <p14:creationId xmlns:p14="http://schemas.microsoft.com/office/powerpoint/2010/main" val="4149047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r Tex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Larger font size with border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2C3FE-0ACF-8545-9606-138A828A10C8}"/>
              </a:ext>
            </a:extLst>
          </p:cNvPr>
          <p:cNvSpPr/>
          <p:nvPr userDrawn="1"/>
        </p:nvSpPr>
        <p:spPr>
          <a:xfrm>
            <a:off x="104" y="5698435"/>
            <a:ext cx="10058295" cy="5728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13322-BBE3-6C42-B07B-974282C32A81}"/>
              </a:ext>
            </a:extLst>
          </p:cNvPr>
          <p:cNvSpPr/>
          <p:nvPr userDrawn="1"/>
        </p:nvSpPr>
        <p:spPr>
          <a:xfrm>
            <a:off x="0" y="1057903"/>
            <a:ext cx="10058295" cy="5728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38A25F-2A36-1544-996F-A08F8348E8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168" y="1788272"/>
            <a:ext cx="9418320" cy="37286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19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lnSpc>
                <a:spcPct val="100000"/>
              </a:lnSpc>
              <a:spcBef>
                <a:spcPts val="300"/>
              </a:spcBef>
              <a:buFont typeface="Arial" panose="020B0604040501040203" pitchFamily="34" charset="0"/>
              <a:buChar char="–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40080" indent="-182880">
              <a:lnSpc>
                <a:spcPct val="100000"/>
              </a:lnSpc>
              <a:spcBef>
                <a:spcPts val="300"/>
              </a:spcBef>
              <a:buSzPct val="80000"/>
              <a:buFont typeface="Wingdings" pitchFamily="2" charset="2"/>
              <a:buChar char="Ø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22960" indent="-228600">
              <a:lnSpc>
                <a:spcPct val="85000"/>
              </a:lnSpc>
              <a:spcBef>
                <a:spcPts val="300"/>
              </a:spcBef>
              <a:buFont typeface="Arial" panose="020B0604040501040203" pitchFamily="34" charset="0"/>
              <a:buChar char=" "/>
              <a:defRPr sz="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914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E28F8A-AE0C-4C46-93F6-1305A4A4BD4C}"/>
              </a:ext>
            </a:extLst>
          </p:cNvPr>
          <p:cNvSpPr/>
          <p:nvPr userDrawn="1"/>
        </p:nvSpPr>
        <p:spPr>
          <a:xfrm>
            <a:off x="0" y="0"/>
            <a:ext cx="10058400" cy="6400800"/>
          </a:xfrm>
          <a:prstGeom prst="rect">
            <a:avLst/>
          </a:prstGeom>
          <a:solidFill>
            <a:srgbClr val="2C3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71F0FEFD-23FE-7F47-86FB-6498D5517164}"/>
              </a:ext>
            </a:extLst>
          </p:cNvPr>
          <p:cNvSpPr txBox="1">
            <a:spLocks/>
          </p:cNvSpPr>
          <p:nvPr userDrawn="1"/>
        </p:nvSpPr>
        <p:spPr>
          <a:xfrm>
            <a:off x="1758963" y="141502"/>
            <a:ext cx="6693122" cy="1738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STR © 2021 •</a:t>
            </a:r>
            <a:endParaRPr lang="en-US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Graphic 8">
            <a:extLst>
              <a:ext uri="{FF2B5EF4-FFF2-40B4-BE49-F238E27FC236}">
                <a16:creationId xmlns:a16="http://schemas.microsoft.com/office/drawing/2014/main" id="{E03A3504-F91B-474D-BAA6-3A439B7C754E}"/>
              </a:ext>
            </a:extLst>
          </p:cNvPr>
          <p:cNvSpPr/>
          <p:nvPr userDrawn="1"/>
        </p:nvSpPr>
        <p:spPr>
          <a:xfrm>
            <a:off x="4710184" y="636643"/>
            <a:ext cx="5099212" cy="5120277"/>
          </a:xfrm>
          <a:custGeom>
            <a:avLst/>
            <a:gdLst>
              <a:gd name="connsiteX0" fmla="*/ 850877 w 850877"/>
              <a:gd name="connsiteY0" fmla="*/ 312420 h 854392"/>
              <a:gd name="connsiteX1" fmla="*/ 726474 w 850877"/>
              <a:gd name="connsiteY1" fmla="*/ 312420 h 854392"/>
              <a:gd name="connsiteX2" fmla="*/ 697985 w 850877"/>
              <a:gd name="connsiteY2" fmla="*/ 335280 h 854392"/>
              <a:gd name="connsiteX3" fmla="*/ 641956 w 850877"/>
              <a:gd name="connsiteY3" fmla="*/ 610553 h 854392"/>
              <a:gd name="connsiteX4" fmla="*/ 573582 w 850877"/>
              <a:gd name="connsiteY4" fmla="*/ 610553 h 854392"/>
              <a:gd name="connsiteX5" fmla="*/ 633410 w 850877"/>
              <a:gd name="connsiteY5" fmla="*/ 317182 h 854392"/>
              <a:gd name="connsiteX6" fmla="*/ 720777 w 850877"/>
              <a:gd name="connsiteY6" fmla="*/ 247650 h 854392"/>
              <a:gd name="connsiteX7" fmla="*/ 850877 w 850877"/>
              <a:gd name="connsiteY7" fmla="*/ 247650 h 854392"/>
              <a:gd name="connsiteX8" fmla="*/ 850877 w 850877"/>
              <a:gd name="connsiteY8" fmla="*/ 0 h 854392"/>
              <a:gd name="connsiteX9" fmla="*/ 416892 w 850877"/>
              <a:gd name="connsiteY9" fmla="*/ 0 h 854392"/>
              <a:gd name="connsiteX10" fmla="*/ 416892 w 850877"/>
              <a:gd name="connsiteY10" fmla="*/ 0 h 854392"/>
              <a:gd name="connsiteX11" fmla="*/ 0 w 850877"/>
              <a:gd name="connsiteY11" fmla="*/ 427673 h 854392"/>
              <a:gd name="connsiteX12" fmla="*/ 17094 w 850877"/>
              <a:gd name="connsiteY12" fmla="*/ 546735 h 854392"/>
              <a:gd name="connsiteX13" fmla="*/ 226014 w 850877"/>
              <a:gd name="connsiteY13" fmla="*/ 546735 h 854392"/>
              <a:gd name="connsiteX14" fmla="*/ 254503 w 850877"/>
              <a:gd name="connsiteY14" fmla="*/ 523875 h 854392"/>
              <a:gd name="connsiteX15" fmla="*/ 263050 w 850877"/>
              <a:gd name="connsiteY15" fmla="*/ 485775 h 854392"/>
              <a:gd name="connsiteX16" fmla="*/ 244057 w 850877"/>
              <a:gd name="connsiteY16" fmla="*/ 462915 h 854392"/>
              <a:gd name="connsiteX17" fmla="*/ 120604 w 850877"/>
              <a:gd name="connsiteY17" fmla="*/ 462915 h 854392"/>
              <a:gd name="connsiteX18" fmla="*/ 62676 w 850877"/>
              <a:gd name="connsiteY18" fmla="*/ 392430 h 854392"/>
              <a:gd name="connsiteX19" fmla="*/ 77870 w 850877"/>
              <a:gd name="connsiteY19" fmla="*/ 318135 h 854392"/>
              <a:gd name="connsiteX20" fmla="*/ 165237 w 850877"/>
              <a:gd name="connsiteY20" fmla="*/ 248603 h 854392"/>
              <a:gd name="connsiteX21" fmla="*/ 363712 w 850877"/>
              <a:gd name="connsiteY21" fmla="*/ 248603 h 854392"/>
              <a:gd name="connsiteX22" fmla="*/ 350417 w 850877"/>
              <a:gd name="connsiteY22" fmla="*/ 313373 h 854392"/>
              <a:gd name="connsiteX23" fmla="*/ 169986 w 850877"/>
              <a:gd name="connsiteY23" fmla="*/ 313373 h 854392"/>
              <a:gd name="connsiteX24" fmla="*/ 141496 w 850877"/>
              <a:gd name="connsiteY24" fmla="*/ 336232 h 854392"/>
              <a:gd name="connsiteX25" fmla="*/ 132000 w 850877"/>
              <a:gd name="connsiteY25" fmla="*/ 375285 h 854392"/>
              <a:gd name="connsiteX26" fmla="*/ 144345 w 850877"/>
              <a:gd name="connsiteY26" fmla="*/ 398145 h 854392"/>
              <a:gd name="connsiteX27" fmla="*/ 274446 w 850877"/>
              <a:gd name="connsiteY27" fmla="*/ 398145 h 854392"/>
              <a:gd name="connsiteX28" fmla="*/ 333324 w 850877"/>
              <a:gd name="connsiteY28" fmla="*/ 468630 h 854392"/>
              <a:gd name="connsiteX29" fmla="*/ 318129 w 850877"/>
              <a:gd name="connsiteY29" fmla="*/ 541020 h 854392"/>
              <a:gd name="connsiteX30" fmla="*/ 231712 w 850877"/>
              <a:gd name="connsiteY30" fmla="*/ 610553 h 854392"/>
              <a:gd name="connsiteX31" fmla="*/ 39885 w 850877"/>
              <a:gd name="connsiteY31" fmla="*/ 610553 h 854392"/>
              <a:gd name="connsiteX32" fmla="*/ 425439 w 850877"/>
              <a:gd name="connsiteY32" fmla="*/ 854393 h 854392"/>
              <a:gd name="connsiteX33" fmla="*/ 850877 w 850877"/>
              <a:gd name="connsiteY33" fmla="*/ 437198 h 854392"/>
              <a:gd name="connsiteX34" fmla="*/ 850877 w 850877"/>
              <a:gd name="connsiteY34" fmla="*/ 437198 h 854392"/>
              <a:gd name="connsiteX35" fmla="*/ 850877 w 850877"/>
              <a:gd name="connsiteY35" fmla="*/ 434340 h 854392"/>
              <a:gd name="connsiteX36" fmla="*/ 850877 w 850877"/>
              <a:gd name="connsiteY36" fmla="*/ 427673 h 854392"/>
              <a:gd name="connsiteX37" fmla="*/ 850877 w 850877"/>
              <a:gd name="connsiteY37" fmla="*/ 421005 h 854392"/>
              <a:gd name="connsiteX38" fmla="*/ 850877 w 850877"/>
              <a:gd name="connsiteY38" fmla="*/ 312420 h 854392"/>
              <a:gd name="connsiteX39" fmla="*/ 539395 w 850877"/>
              <a:gd name="connsiteY39" fmla="*/ 611505 h 854392"/>
              <a:gd name="connsiteX40" fmla="*/ 450129 w 850877"/>
              <a:gd name="connsiteY40" fmla="*/ 611505 h 854392"/>
              <a:gd name="connsiteX41" fmla="*/ 391252 w 850877"/>
              <a:gd name="connsiteY41" fmla="*/ 541020 h 854392"/>
              <a:gd name="connsiteX42" fmla="*/ 437784 w 850877"/>
              <a:gd name="connsiteY42" fmla="*/ 312420 h 854392"/>
              <a:gd name="connsiteX43" fmla="*/ 386503 w 850877"/>
              <a:gd name="connsiteY43" fmla="*/ 312420 h 854392"/>
              <a:gd name="connsiteX44" fmla="*/ 399798 w 850877"/>
              <a:gd name="connsiteY44" fmla="*/ 247650 h 854392"/>
              <a:gd name="connsiteX45" fmla="*/ 451079 w 850877"/>
              <a:gd name="connsiteY45" fmla="*/ 247650 h 854392"/>
              <a:gd name="connsiteX46" fmla="*/ 471021 w 850877"/>
              <a:gd name="connsiteY46" fmla="*/ 152400 h 854392"/>
              <a:gd name="connsiteX47" fmla="*/ 539395 w 850877"/>
              <a:gd name="connsiteY47" fmla="*/ 152400 h 854392"/>
              <a:gd name="connsiteX48" fmla="*/ 519453 w 850877"/>
              <a:gd name="connsiteY48" fmla="*/ 247650 h 854392"/>
              <a:gd name="connsiteX49" fmla="*/ 617266 w 850877"/>
              <a:gd name="connsiteY49" fmla="*/ 247650 h 854392"/>
              <a:gd name="connsiteX50" fmla="*/ 603971 w 850877"/>
              <a:gd name="connsiteY50" fmla="*/ 312420 h 854392"/>
              <a:gd name="connsiteX51" fmla="*/ 506158 w 850877"/>
              <a:gd name="connsiteY51" fmla="*/ 312420 h 854392"/>
              <a:gd name="connsiteX52" fmla="*/ 462475 w 850877"/>
              <a:gd name="connsiteY52" fmla="*/ 523875 h 854392"/>
              <a:gd name="connsiteX53" fmla="*/ 481467 w 850877"/>
              <a:gd name="connsiteY53" fmla="*/ 546735 h 854392"/>
              <a:gd name="connsiteX54" fmla="*/ 551741 w 850877"/>
              <a:gd name="connsiteY54" fmla="*/ 546735 h 854392"/>
              <a:gd name="connsiteX55" fmla="*/ 539395 w 850877"/>
              <a:gd name="connsiteY55" fmla="*/ 611505 h 85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50877" h="854392">
                <a:moveTo>
                  <a:pt x="850877" y="312420"/>
                </a:moveTo>
                <a:lnTo>
                  <a:pt x="726474" y="312420"/>
                </a:lnTo>
                <a:cubicBezTo>
                  <a:pt x="706532" y="312420"/>
                  <a:pt x="701784" y="316230"/>
                  <a:pt x="697985" y="335280"/>
                </a:cubicBezTo>
                <a:lnTo>
                  <a:pt x="641956" y="610553"/>
                </a:lnTo>
                <a:lnTo>
                  <a:pt x="573582" y="610553"/>
                </a:lnTo>
                <a:lnTo>
                  <a:pt x="633410" y="317182"/>
                </a:lnTo>
                <a:cubicBezTo>
                  <a:pt x="645755" y="258128"/>
                  <a:pt x="671395" y="247650"/>
                  <a:pt x="720777" y="247650"/>
                </a:cubicBezTo>
                <a:lnTo>
                  <a:pt x="850877" y="247650"/>
                </a:lnTo>
                <a:lnTo>
                  <a:pt x="850877" y="0"/>
                </a:lnTo>
                <a:lnTo>
                  <a:pt x="416892" y="0"/>
                </a:lnTo>
                <a:lnTo>
                  <a:pt x="416892" y="0"/>
                </a:lnTo>
                <a:cubicBezTo>
                  <a:pt x="185180" y="4763"/>
                  <a:pt x="0" y="194310"/>
                  <a:pt x="0" y="427673"/>
                </a:cubicBezTo>
                <a:cubicBezTo>
                  <a:pt x="0" y="468630"/>
                  <a:pt x="5698" y="508635"/>
                  <a:pt x="17094" y="546735"/>
                </a:cubicBezTo>
                <a:lnTo>
                  <a:pt x="226014" y="546735"/>
                </a:lnTo>
                <a:cubicBezTo>
                  <a:pt x="245957" y="546735"/>
                  <a:pt x="250705" y="542925"/>
                  <a:pt x="254503" y="523875"/>
                </a:cubicBezTo>
                <a:lnTo>
                  <a:pt x="263050" y="485775"/>
                </a:lnTo>
                <a:cubicBezTo>
                  <a:pt x="266849" y="466725"/>
                  <a:pt x="263050" y="462915"/>
                  <a:pt x="244057" y="462915"/>
                </a:cubicBezTo>
                <a:lnTo>
                  <a:pt x="120604" y="462915"/>
                </a:lnTo>
                <a:cubicBezTo>
                  <a:pt x="71223" y="462915"/>
                  <a:pt x="50331" y="451485"/>
                  <a:pt x="62676" y="392430"/>
                </a:cubicBezTo>
                <a:lnTo>
                  <a:pt x="77870" y="318135"/>
                </a:lnTo>
                <a:cubicBezTo>
                  <a:pt x="90216" y="259080"/>
                  <a:pt x="115856" y="248603"/>
                  <a:pt x="165237" y="248603"/>
                </a:cubicBezTo>
                <a:lnTo>
                  <a:pt x="363712" y="248603"/>
                </a:lnTo>
                <a:lnTo>
                  <a:pt x="350417" y="313373"/>
                </a:lnTo>
                <a:lnTo>
                  <a:pt x="169986" y="313373"/>
                </a:lnTo>
                <a:cubicBezTo>
                  <a:pt x="150043" y="313373"/>
                  <a:pt x="145295" y="317182"/>
                  <a:pt x="141496" y="336232"/>
                </a:cubicBezTo>
                <a:lnTo>
                  <a:pt x="132000" y="375285"/>
                </a:lnTo>
                <a:cubicBezTo>
                  <a:pt x="128201" y="391478"/>
                  <a:pt x="130101" y="398145"/>
                  <a:pt x="144345" y="398145"/>
                </a:cubicBezTo>
                <a:lnTo>
                  <a:pt x="274446" y="398145"/>
                </a:lnTo>
                <a:cubicBezTo>
                  <a:pt x="323827" y="398145"/>
                  <a:pt x="344719" y="409575"/>
                  <a:pt x="333324" y="468630"/>
                </a:cubicBezTo>
                <a:lnTo>
                  <a:pt x="318129" y="541020"/>
                </a:lnTo>
                <a:cubicBezTo>
                  <a:pt x="305784" y="600075"/>
                  <a:pt x="281093" y="610553"/>
                  <a:pt x="231712" y="610553"/>
                </a:cubicBezTo>
                <a:lnTo>
                  <a:pt x="39885" y="610553"/>
                </a:lnTo>
                <a:cubicBezTo>
                  <a:pt x="109209" y="754380"/>
                  <a:pt x="255453" y="854393"/>
                  <a:pt x="425439" y="854393"/>
                </a:cubicBezTo>
                <a:cubicBezTo>
                  <a:pt x="657151" y="854393"/>
                  <a:pt x="846129" y="668655"/>
                  <a:pt x="850877" y="437198"/>
                </a:cubicBezTo>
                <a:lnTo>
                  <a:pt x="850877" y="437198"/>
                </a:lnTo>
                <a:lnTo>
                  <a:pt x="850877" y="434340"/>
                </a:lnTo>
                <a:cubicBezTo>
                  <a:pt x="850877" y="432435"/>
                  <a:pt x="850877" y="429578"/>
                  <a:pt x="850877" y="427673"/>
                </a:cubicBezTo>
                <a:cubicBezTo>
                  <a:pt x="850877" y="425768"/>
                  <a:pt x="850877" y="422910"/>
                  <a:pt x="850877" y="421005"/>
                </a:cubicBezTo>
                <a:lnTo>
                  <a:pt x="850877" y="312420"/>
                </a:lnTo>
                <a:close/>
                <a:moveTo>
                  <a:pt x="539395" y="611505"/>
                </a:moveTo>
                <a:lnTo>
                  <a:pt x="450129" y="611505"/>
                </a:lnTo>
                <a:cubicBezTo>
                  <a:pt x="400748" y="611505"/>
                  <a:pt x="379856" y="600075"/>
                  <a:pt x="391252" y="541020"/>
                </a:cubicBezTo>
                <a:lnTo>
                  <a:pt x="437784" y="312420"/>
                </a:lnTo>
                <a:lnTo>
                  <a:pt x="386503" y="312420"/>
                </a:lnTo>
                <a:lnTo>
                  <a:pt x="399798" y="247650"/>
                </a:lnTo>
                <a:lnTo>
                  <a:pt x="451079" y="247650"/>
                </a:lnTo>
                <a:lnTo>
                  <a:pt x="471021" y="152400"/>
                </a:lnTo>
                <a:lnTo>
                  <a:pt x="539395" y="152400"/>
                </a:lnTo>
                <a:lnTo>
                  <a:pt x="519453" y="247650"/>
                </a:lnTo>
                <a:lnTo>
                  <a:pt x="617266" y="247650"/>
                </a:lnTo>
                <a:lnTo>
                  <a:pt x="603971" y="312420"/>
                </a:lnTo>
                <a:lnTo>
                  <a:pt x="506158" y="312420"/>
                </a:lnTo>
                <a:lnTo>
                  <a:pt x="462475" y="523875"/>
                </a:lnTo>
                <a:cubicBezTo>
                  <a:pt x="458676" y="542925"/>
                  <a:pt x="462475" y="546735"/>
                  <a:pt x="481467" y="546735"/>
                </a:cubicBezTo>
                <a:lnTo>
                  <a:pt x="551741" y="546735"/>
                </a:lnTo>
                <a:lnTo>
                  <a:pt x="539395" y="611505"/>
                </a:lnTo>
                <a:close/>
              </a:path>
            </a:pathLst>
          </a:custGeom>
          <a:solidFill>
            <a:srgbClr val="3A485A"/>
          </a:solidFill>
          <a:ln w="94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C098A-D779-4D8E-B26E-8D5BDF76A3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7947" y="1275886"/>
            <a:ext cx="4641253" cy="1262921"/>
          </a:xfrm>
          <a:noFill/>
        </p:spPr>
        <p:txBody>
          <a:bodyPr lIns="91440" anchor="b"/>
          <a:lstStyle>
            <a:lvl1pPr algn="l">
              <a:defRPr sz="440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49A21-2075-458E-AD79-253322439223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7947" y="2624743"/>
            <a:ext cx="4641253" cy="12372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F11D73E-3664-404B-A93B-0B2932A508E2}"/>
              </a:ext>
            </a:extLst>
          </p:cNvPr>
          <p:cNvSpPr/>
          <p:nvPr userDrawn="1"/>
        </p:nvSpPr>
        <p:spPr>
          <a:xfrm>
            <a:off x="1384753" y="6050491"/>
            <a:ext cx="145378" cy="159026"/>
          </a:xfrm>
          <a:prstGeom prst="parallelogram">
            <a:avLst/>
          </a:prstGeom>
          <a:solidFill>
            <a:srgbClr val="777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1ABCEF5-5AD2-2A4A-B3A4-3E21A5AFCC3F}"/>
              </a:ext>
            </a:extLst>
          </p:cNvPr>
          <p:cNvSpPr/>
          <p:nvPr userDrawn="1"/>
        </p:nvSpPr>
        <p:spPr>
          <a:xfrm>
            <a:off x="3575894" y="6050491"/>
            <a:ext cx="145378" cy="159026"/>
          </a:xfrm>
          <a:prstGeom prst="parallelogram">
            <a:avLst/>
          </a:prstGeom>
          <a:solidFill>
            <a:srgbClr val="777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FF0C175-DF5A-FE45-AA71-052D773CE495}"/>
              </a:ext>
            </a:extLst>
          </p:cNvPr>
          <p:cNvSpPr/>
          <p:nvPr userDrawn="1"/>
        </p:nvSpPr>
        <p:spPr>
          <a:xfrm>
            <a:off x="5581348" y="6050491"/>
            <a:ext cx="145378" cy="159026"/>
          </a:xfrm>
          <a:prstGeom prst="parallelogram">
            <a:avLst/>
          </a:prstGeom>
          <a:solidFill>
            <a:srgbClr val="777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B01F9C7-FDD4-A54F-9435-CC8D830410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765" y="5893247"/>
            <a:ext cx="1099017" cy="4329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C32CA46-16F4-904A-B12B-97667E79A0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2010" y="5893247"/>
            <a:ext cx="1765088" cy="4329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3BD01C4-BDA4-5A4E-BFD9-66A98E6795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838" y="5998286"/>
            <a:ext cx="1565268" cy="2331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232CB4E-2ECC-424E-B610-C0840E8B16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29846" y="5901573"/>
            <a:ext cx="1631872" cy="41629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01A03DA-B1D4-A243-9D78-6F8AE172DD2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2085" y="5897042"/>
            <a:ext cx="1398748" cy="4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31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Smaller font size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12C163-24B6-FC4B-A9BB-8ED7923A3E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168" y="1292972"/>
            <a:ext cx="9270405" cy="443726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SzPct val="80000"/>
              <a:buFont typeface="Wingdings" pitchFamily="2" charset="2"/>
              <a:buChar char="Ø"/>
              <a:defRPr sz="1400" b="0"/>
            </a:lvl3pPr>
            <a:lvl4pPr marL="822960" indent="-228600">
              <a:lnSpc>
                <a:spcPct val="7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sz="800" b="0">
                <a:solidFill>
                  <a:schemeClr val="bg1"/>
                </a:solidFill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62258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 Tex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Smaller font size with border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3981B2-1272-5648-B265-5BBC512531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168" y="1788272"/>
            <a:ext cx="9270405" cy="3839642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SzPct val="80000"/>
              <a:buFont typeface="Wingdings" pitchFamily="2" charset="2"/>
              <a:buChar char="Ø"/>
              <a:defRPr sz="1400" b="0"/>
            </a:lvl3pPr>
            <a:lvl4pPr marL="822960" indent="-228600">
              <a:lnSpc>
                <a:spcPct val="7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sz="800" b="0">
                <a:solidFill>
                  <a:schemeClr val="bg1"/>
                </a:solidFill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1F58F-4801-AF41-ADE9-787055E7CB99}"/>
              </a:ext>
            </a:extLst>
          </p:cNvPr>
          <p:cNvSpPr/>
          <p:nvPr userDrawn="1"/>
        </p:nvSpPr>
        <p:spPr>
          <a:xfrm>
            <a:off x="104" y="5698435"/>
            <a:ext cx="10058295" cy="5728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47B56-985A-E147-8978-DE189D291FD0}"/>
              </a:ext>
            </a:extLst>
          </p:cNvPr>
          <p:cNvSpPr/>
          <p:nvPr userDrawn="1"/>
        </p:nvSpPr>
        <p:spPr>
          <a:xfrm>
            <a:off x="0" y="1057903"/>
            <a:ext cx="10058295" cy="5728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8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50/50 color split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42B01-07E3-EE4A-ABE5-B8380CD66BD3}"/>
              </a:ext>
            </a:extLst>
          </p:cNvPr>
          <p:cNvSpPr/>
          <p:nvPr userDrawn="1"/>
        </p:nvSpPr>
        <p:spPr>
          <a:xfrm>
            <a:off x="5029200" y="1055716"/>
            <a:ext cx="5029200" cy="5207198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4E4479-3CA3-AD4A-94FC-FFABEACF19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2612" y="1242060"/>
            <a:ext cx="4351199" cy="498348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SzPct val="80000"/>
              <a:buFont typeface="Wingdings" pitchFamily="2" charset="2"/>
              <a:buChar char="Ø"/>
              <a:defRPr sz="1400" b="0"/>
            </a:lvl3pPr>
            <a:lvl4pPr marL="822960" indent="-22860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lang="en-US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/>
              <a:t>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AEC429-D930-3C43-B106-DC5C3404D43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9903" y="1245042"/>
            <a:ext cx="4351199" cy="498348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SzPct val="80000"/>
              <a:buFont typeface="Wingdings" pitchFamily="2" charset="2"/>
              <a:buChar char="Ø"/>
              <a:defRPr sz="1400" b="0"/>
            </a:lvl3pPr>
            <a:lvl4pPr marL="822960" indent="-228600">
              <a:lnSpc>
                <a:spcPct val="8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sz="800" b="0">
                <a:solidFill>
                  <a:schemeClr val="bg1"/>
                </a:solidFill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561528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lumn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1/3 column (left)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7D18E-0840-F149-9054-0F3F7D03F237}"/>
              </a:ext>
            </a:extLst>
          </p:cNvPr>
          <p:cNvSpPr/>
          <p:nvPr userDrawn="1"/>
        </p:nvSpPr>
        <p:spPr>
          <a:xfrm>
            <a:off x="0" y="1050658"/>
            <a:ext cx="4001845" cy="5208669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F9A2AD-4FF9-EB49-BBD3-5611CC39A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5912" y="1242060"/>
            <a:ext cx="3648316" cy="461540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SzPct val="80000"/>
              <a:buFont typeface="Wingdings" pitchFamily="2" charset="2"/>
              <a:buChar char="Ø"/>
              <a:defRPr sz="1400" b="0"/>
            </a:lvl3pPr>
            <a:lvl4pPr marL="822960" indent="-22860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sz="800" b="0">
                <a:solidFill>
                  <a:schemeClr val="bg1"/>
                </a:solidFill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669705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lumn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1/3 column split, right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0B97B6-A390-AA4C-B493-71090043CCF1}"/>
              </a:ext>
            </a:extLst>
          </p:cNvPr>
          <p:cNvSpPr/>
          <p:nvPr userDrawn="1"/>
        </p:nvSpPr>
        <p:spPr>
          <a:xfrm>
            <a:off x="6056555" y="1050658"/>
            <a:ext cx="4001845" cy="5208669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C3140D-68AC-594C-9D83-CD75296CCBB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02954" y="1242060"/>
            <a:ext cx="3648316" cy="461540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SzPct val="80000"/>
              <a:buFont typeface="Wingdings" pitchFamily="2" charset="2"/>
              <a:buChar char="Ø"/>
              <a:defRPr sz="1400" b="0"/>
            </a:lvl3pPr>
            <a:lvl4pPr marL="822960" indent="-22860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sz="800" b="0">
                <a:solidFill>
                  <a:schemeClr val="bg1"/>
                </a:solidFill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733609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Neutr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Three columns, neutrals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D2FD9C-68CD-CD43-A068-22B2DCEC369D}"/>
              </a:ext>
            </a:extLst>
          </p:cNvPr>
          <p:cNvGrpSpPr/>
          <p:nvPr userDrawn="1"/>
        </p:nvGrpSpPr>
        <p:grpSpPr>
          <a:xfrm>
            <a:off x="-4571" y="1047404"/>
            <a:ext cx="10062971" cy="5215892"/>
            <a:chOff x="-4571" y="1047404"/>
            <a:chExt cx="10062971" cy="53533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825E2E-257D-E14A-8A4E-DCEE14F657F6}"/>
                </a:ext>
              </a:extLst>
            </p:cNvPr>
            <p:cNvSpPr/>
            <p:nvPr userDrawn="1"/>
          </p:nvSpPr>
          <p:spPr>
            <a:xfrm>
              <a:off x="6702552" y="1047404"/>
              <a:ext cx="3355848" cy="5353396"/>
            </a:xfrm>
            <a:prstGeom prst="rect">
              <a:avLst/>
            </a:prstGeom>
            <a:solidFill>
              <a:srgbClr val="F0F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D1D36F-3A0E-E84C-A6E6-FB2B5BF6258E}"/>
                </a:ext>
              </a:extLst>
            </p:cNvPr>
            <p:cNvSpPr/>
            <p:nvPr userDrawn="1"/>
          </p:nvSpPr>
          <p:spPr>
            <a:xfrm>
              <a:off x="3348974" y="1047404"/>
              <a:ext cx="3355848" cy="5353396"/>
            </a:xfrm>
            <a:prstGeom prst="rect">
              <a:avLst/>
            </a:prstGeom>
            <a:solidFill>
              <a:srgbClr val="DFE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468E6-3CDE-7640-A8D8-1773D43477BE}"/>
                </a:ext>
              </a:extLst>
            </p:cNvPr>
            <p:cNvSpPr/>
            <p:nvPr userDrawn="1"/>
          </p:nvSpPr>
          <p:spPr>
            <a:xfrm>
              <a:off x="-4571" y="1047404"/>
              <a:ext cx="3355848" cy="5353396"/>
            </a:xfrm>
            <a:prstGeom prst="rect">
              <a:avLst/>
            </a:prstGeom>
            <a:solidFill>
              <a:srgbClr val="F0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2885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Quad color blocks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81C1D9-8330-1546-B88F-996690ABA49D}"/>
              </a:ext>
            </a:extLst>
          </p:cNvPr>
          <p:cNvGrpSpPr/>
          <p:nvPr userDrawn="1"/>
        </p:nvGrpSpPr>
        <p:grpSpPr>
          <a:xfrm>
            <a:off x="-4572" y="1047404"/>
            <a:ext cx="10067544" cy="5215831"/>
            <a:chOff x="-4572" y="1047404"/>
            <a:chExt cx="10067544" cy="430116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65A2A5D-B481-8B44-B346-66281A90EED1}"/>
                </a:ext>
              </a:extLst>
            </p:cNvPr>
            <p:cNvGrpSpPr/>
            <p:nvPr userDrawn="1"/>
          </p:nvGrpSpPr>
          <p:grpSpPr>
            <a:xfrm>
              <a:off x="-4572" y="1047404"/>
              <a:ext cx="10062972" cy="2152996"/>
              <a:chOff x="-4571" y="1047404"/>
              <a:chExt cx="6709911" cy="535339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04E7B5-DFE6-7D4B-B085-853E7FCEF104}"/>
                  </a:ext>
                </a:extLst>
              </p:cNvPr>
              <p:cNvSpPr/>
              <p:nvPr userDrawn="1"/>
            </p:nvSpPr>
            <p:spPr>
              <a:xfrm>
                <a:off x="3349492" y="1047404"/>
                <a:ext cx="3355848" cy="5353396"/>
              </a:xfrm>
              <a:prstGeom prst="rect">
                <a:avLst/>
              </a:prstGeom>
              <a:solidFill>
                <a:srgbClr val="E6E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3735E7-F84C-DE4C-8978-34F5986E92BD}"/>
                  </a:ext>
                </a:extLst>
              </p:cNvPr>
              <p:cNvSpPr/>
              <p:nvPr userDrawn="1"/>
            </p:nvSpPr>
            <p:spPr>
              <a:xfrm>
                <a:off x="-4571" y="1047404"/>
                <a:ext cx="3355848" cy="5353396"/>
              </a:xfrm>
              <a:prstGeom prst="rect">
                <a:avLst/>
              </a:prstGeom>
              <a:solidFill>
                <a:srgbClr val="F0F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18BB86F-D2E5-F14A-8874-4331E038EACE}"/>
                </a:ext>
              </a:extLst>
            </p:cNvPr>
            <p:cNvGrpSpPr/>
            <p:nvPr userDrawn="1"/>
          </p:nvGrpSpPr>
          <p:grpSpPr>
            <a:xfrm rot="10800000">
              <a:off x="0" y="3195575"/>
              <a:ext cx="10062972" cy="2152996"/>
              <a:chOff x="-4571" y="1047404"/>
              <a:chExt cx="6709911" cy="535339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EB4C32-1C90-484A-A0F1-0BBF08E25F24}"/>
                  </a:ext>
                </a:extLst>
              </p:cNvPr>
              <p:cNvSpPr/>
              <p:nvPr userDrawn="1"/>
            </p:nvSpPr>
            <p:spPr>
              <a:xfrm>
                <a:off x="3349492" y="1047404"/>
                <a:ext cx="3355848" cy="5353396"/>
              </a:xfrm>
              <a:prstGeom prst="rect">
                <a:avLst/>
              </a:prstGeom>
              <a:solidFill>
                <a:srgbClr val="E1E7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5676A8-A431-7345-87DE-4DA7A411646D}"/>
                  </a:ext>
                </a:extLst>
              </p:cNvPr>
              <p:cNvSpPr/>
              <p:nvPr userDrawn="1"/>
            </p:nvSpPr>
            <p:spPr>
              <a:xfrm>
                <a:off x="-4571" y="1047404"/>
                <a:ext cx="3355848" cy="5353396"/>
              </a:xfrm>
              <a:prstGeom prst="rect">
                <a:avLst/>
              </a:prstGeom>
              <a:solidFill>
                <a:srgbClr val="F0F2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512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812A27-1228-1947-818D-C1E6219241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168" y="1242060"/>
            <a:ext cx="9418320" cy="49834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19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lnSpc>
                <a:spcPct val="100000"/>
              </a:lnSpc>
              <a:spcBef>
                <a:spcPts val="300"/>
              </a:spcBef>
              <a:buFont typeface="Arial" panose="020B0604040501040203" pitchFamily="34" charset="0"/>
              <a:buChar char="–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40080" indent="-182880">
              <a:lnSpc>
                <a:spcPct val="100000"/>
              </a:lnSpc>
              <a:spcBef>
                <a:spcPts val="300"/>
              </a:spcBef>
              <a:buSzPct val="80000"/>
              <a:buFont typeface="Wingdings" pitchFamily="2" charset="2"/>
              <a:buChar char="Ø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22960" indent="-228600">
              <a:lnSpc>
                <a:spcPct val="85000"/>
              </a:lnSpc>
              <a:spcBef>
                <a:spcPts val="300"/>
              </a:spcBef>
              <a:buFont typeface="Arial" panose="020B0604040501040203" pitchFamily="34" charset="0"/>
              <a:buChar char=" "/>
              <a:defRPr sz="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lvl="0"/>
            <a:r>
              <a:rPr lang="en-US"/>
              <a:t>Fewer bullets, larger text. 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Larger font size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0FD5AE-7A4A-F142-85C8-8D3BA6BC7DF8}"/>
              </a:ext>
            </a:extLst>
          </p:cNvPr>
          <p:cNvGrpSpPr/>
          <p:nvPr userDrawn="1"/>
        </p:nvGrpSpPr>
        <p:grpSpPr>
          <a:xfrm>
            <a:off x="-1730387" y="316265"/>
            <a:ext cx="934523" cy="2830118"/>
            <a:chOff x="-858096" y="161006"/>
            <a:chExt cx="700161" cy="21203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4B37D4-F20D-AD4B-B3AE-9476F4B73A98}"/>
                </a:ext>
              </a:extLst>
            </p:cNvPr>
            <p:cNvSpPr/>
            <p:nvPr userDrawn="1"/>
          </p:nvSpPr>
          <p:spPr>
            <a:xfrm flipH="1">
              <a:off x="-858096" y="161006"/>
              <a:ext cx="700161" cy="21203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BA1F88-ADEE-0845-A81A-6BECB6058CA2}"/>
                </a:ext>
              </a:extLst>
            </p:cNvPr>
            <p:cNvSpPr/>
            <p:nvPr userDrawn="1"/>
          </p:nvSpPr>
          <p:spPr>
            <a:xfrm flipH="1">
              <a:off x="-468152" y="1681589"/>
              <a:ext cx="220345" cy="220344"/>
            </a:xfrm>
            <a:prstGeom prst="rect">
              <a:avLst/>
            </a:prstGeom>
            <a:solidFill>
              <a:srgbClr val="175A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00D9C6-9274-9A4B-B2D5-189CF5BDEC6E}"/>
                </a:ext>
              </a:extLst>
            </p:cNvPr>
            <p:cNvSpPr/>
            <p:nvPr userDrawn="1"/>
          </p:nvSpPr>
          <p:spPr>
            <a:xfrm flipH="1">
              <a:off x="-773609" y="1967106"/>
              <a:ext cx="220345" cy="220344"/>
            </a:xfrm>
            <a:prstGeom prst="rect">
              <a:avLst/>
            </a:prstGeom>
            <a:solidFill>
              <a:srgbClr val="F0F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563DB4-A115-5948-B786-573DF07E77FA}"/>
                </a:ext>
              </a:extLst>
            </p:cNvPr>
            <p:cNvSpPr/>
            <p:nvPr userDrawn="1"/>
          </p:nvSpPr>
          <p:spPr>
            <a:xfrm flipH="1">
              <a:off x="-773609" y="1110554"/>
              <a:ext cx="220345" cy="220345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4D0AAC-5458-EA4F-8562-B569291A113D}"/>
                </a:ext>
              </a:extLst>
            </p:cNvPr>
            <p:cNvSpPr/>
            <p:nvPr userDrawn="1"/>
          </p:nvSpPr>
          <p:spPr>
            <a:xfrm flipH="1">
              <a:off x="-468152" y="1110554"/>
              <a:ext cx="220345" cy="220344"/>
            </a:xfrm>
            <a:prstGeom prst="rect">
              <a:avLst/>
            </a:prstGeom>
            <a:solidFill>
              <a:srgbClr val="97D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5CF387-E898-EC4B-AF33-FA7E9A9C890B}"/>
                </a:ext>
              </a:extLst>
            </p:cNvPr>
            <p:cNvSpPr/>
            <p:nvPr userDrawn="1"/>
          </p:nvSpPr>
          <p:spPr>
            <a:xfrm flipH="1">
              <a:off x="-468152" y="539520"/>
              <a:ext cx="220345" cy="220344"/>
            </a:xfrm>
            <a:prstGeom prst="rect">
              <a:avLst/>
            </a:prstGeom>
            <a:solidFill>
              <a:srgbClr val="FEA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1A92F9-E34D-7544-BADA-A982EC2F69FE}"/>
                </a:ext>
              </a:extLst>
            </p:cNvPr>
            <p:cNvSpPr/>
            <p:nvPr userDrawn="1"/>
          </p:nvSpPr>
          <p:spPr>
            <a:xfrm flipH="1">
              <a:off x="-468152" y="254003"/>
              <a:ext cx="220345" cy="220344"/>
            </a:xfrm>
            <a:prstGeom prst="rect">
              <a:avLst/>
            </a:prstGeom>
            <a:solidFill>
              <a:srgbClr val="003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91B483C-EF6F-0346-A2F8-DB385FB52529}"/>
                </a:ext>
              </a:extLst>
            </p:cNvPr>
            <p:cNvSpPr/>
            <p:nvPr userDrawn="1"/>
          </p:nvSpPr>
          <p:spPr>
            <a:xfrm flipH="1">
              <a:off x="-468152" y="1396071"/>
              <a:ext cx="220345" cy="220345"/>
            </a:xfrm>
            <a:prstGeom prst="rect">
              <a:avLst/>
            </a:prstGeom>
            <a:solidFill>
              <a:srgbClr val="7AB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673F5EB-DA3E-D643-9973-1EDA580F6903}"/>
                </a:ext>
              </a:extLst>
            </p:cNvPr>
            <p:cNvSpPr/>
            <p:nvPr userDrawn="1"/>
          </p:nvSpPr>
          <p:spPr>
            <a:xfrm flipH="1">
              <a:off x="-468152" y="1967106"/>
              <a:ext cx="220345" cy="220344"/>
            </a:xfrm>
            <a:prstGeom prst="rect">
              <a:avLst/>
            </a:prstGeom>
            <a:solidFill>
              <a:srgbClr val="9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DDDA36-1768-9944-BF6F-383765415178}"/>
                </a:ext>
              </a:extLst>
            </p:cNvPr>
            <p:cNvSpPr/>
            <p:nvPr userDrawn="1"/>
          </p:nvSpPr>
          <p:spPr>
            <a:xfrm flipH="1">
              <a:off x="-773609" y="254003"/>
              <a:ext cx="220345" cy="220344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CE1F780-2EA0-2D48-A0DE-A41AD72280D1}"/>
                </a:ext>
              </a:extLst>
            </p:cNvPr>
            <p:cNvSpPr/>
            <p:nvPr userDrawn="1"/>
          </p:nvSpPr>
          <p:spPr>
            <a:xfrm flipH="1">
              <a:off x="-773609" y="539520"/>
              <a:ext cx="220345" cy="220344"/>
            </a:xfrm>
            <a:prstGeom prst="rect">
              <a:avLst/>
            </a:prstGeom>
            <a:solidFill>
              <a:srgbClr val="ED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C5CE38C-2F06-3B4C-9D63-1E1A5F522BB4}"/>
                </a:ext>
              </a:extLst>
            </p:cNvPr>
            <p:cNvSpPr/>
            <p:nvPr userDrawn="1"/>
          </p:nvSpPr>
          <p:spPr>
            <a:xfrm flipH="1">
              <a:off x="-773609" y="1396072"/>
              <a:ext cx="220345" cy="220344"/>
            </a:xfrm>
            <a:prstGeom prst="rect">
              <a:avLst/>
            </a:prstGeom>
            <a:solidFill>
              <a:srgbClr val="DD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7F77A0-2948-6347-836F-5D09205F3620}"/>
                </a:ext>
              </a:extLst>
            </p:cNvPr>
            <p:cNvSpPr/>
            <p:nvPr userDrawn="1"/>
          </p:nvSpPr>
          <p:spPr>
            <a:xfrm flipH="1">
              <a:off x="-773609" y="1681589"/>
              <a:ext cx="220345" cy="220344"/>
            </a:xfrm>
            <a:prstGeom prst="rect">
              <a:avLst/>
            </a:prstGeom>
            <a:solidFill>
              <a:srgbClr val="E2E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AA36FBC-DD1F-F641-9E5A-3F9744E91FFD}"/>
                </a:ext>
              </a:extLst>
            </p:cNvPr>
            <p:cNvSpPr/>
            <p:nvPr userDrawn="1"/>
          </p:nvSpPr>
          <p:spPr>
            <a:xfrm flipH="1">
              <a:off x="-468152" y="825037"/>
              <a:ext cx="220345" cy="220344"/>
            </a:xfrm>
            <a:prstGeom prst="rect">
              <a:avLst/>
            </a:prstGeom>
            <a:solidFill>
              <a:srgbClr val="EF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0C0D8E6-9B31-8740-8255-46C831C11CF6}"/>
                </a:ext>
              </a:extLst>
            </p:cNvPr>
            <p:cNvSpPr/>
            <p:nvPr userDrawn="1"/>
          </p:nvSpPr>
          <p:spPr>
            <a:xfrm flipH="1">
              <a:off x="-773609" y="825037"/>
              <a:ext cx="220345" cy="22034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92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812A27-1228-1947-818D-C1E6219241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168" y="1242060"/>
            <a:ext cx="9418320" cy="4875519"/>
          </a:xfrm>
          <a:prstGeom prst="rect">
            <a:avLst/>
          </a:prstGeom>
        </p:spPr>
        <p:txBody>
          <a:bodyPr numCol="2"/>
          <a:lstStyle>
            <a:lvl1pPr>
              <a:lnSpc>
                <a:spcPct val="100000"/>
              </a:lnSpc>
              <a:spcBef>
                <a:spcPts val="1200"/>
              </a:spcBef>
              <a:defRPr sz="19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lnSpc>
                <a:spcPct val="100000"/>
              </a:lnSpc>
              <a:spcBef>
                <a:spcPts val="300"/>
              </a:spcBef>
              <a:buFont typeface="Arial" panose="020B0604040501040203" pitchFamily="34" charset="0"/>
              <a:buChar char="–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40080" indent="-182880">
              <a:lnSpc>
                <a:spcPct val="100000"/>
              </a:lnSpc>
              <a:spcBef>
                <a:spcPts val="300"/>
              </a:spcBef>
              <a:buSzPct val="80000"/>
              <a:buFont typeface="Wingdings" pitchFamily="2" charset="2"/>
              <a:buChar char="Ø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22960" indent="-228600">
              <a:lnSpc>
                <a:spcPct val="85000"/>
              </a:lnSpc>
              <a:spcBef>
                <a:spcPts val="300"/>
              </a:spcBef>
              <a:buFont typeface="Arial" panose="020B0604040501040203" pitchFamily="34" charset="0"/>
              <a:buChar char=" "/>
              <a:defRPr sz="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lvl="0"/>
            <a:r>
              <a:rPr lang="en-US"/>
              <a:t>Two columns (if desired)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Larger font size, two columns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5DF6DD-E4A4-4C4E-AC10-220F19D5748F}"/>
              </a:ext>
            </a:extLst>
          </p:cNvPr>
          <p:cNvGrpSpPr/>
          <p:nvPr userDrawn="1"/>
        </p:nvGrpSpPr>
        <p:grpSpPr>
          <a:xfrm>
            <a:off x="-1730387" y="316265"/>
            <a:ext cx="934523" cy="2830118"/>
            <a:chOff x="-858096" y="161006"/>
            <a:chExt cx="700161" cy="21203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F4DB20-D63A-1047-9AF6-2185A7E5793B}"/>
                </a:ext>
              </a:extLst>
            </p:cNvPr>
            <p:cNvSpPr/>
            <p:nvPr userDrawn="1"/>
          </p:nvSpPr>
          <p:spPr>
            <a:xfrm flipH="1">
              <a:off x="-858096" y="161006"/>
              <a:ext cx="700161" cy="21203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0CB6CF-A9DD-C245-9D5C-91C0C7B50CBD}"/>
                </a:ext>
              </a:extLst>
            </p:cNvPr>
            <p:cNvSpPr/>
            <p:nvPr userDrawn="1"/>
          </p:nvSpPr>
          <p:spPr>
            <a:xfrm flipH="1">
              <a:off x="-468152" y="1681589"/>
              <a:ext cx="220345" cy="220344"/>
            </a:xfrm>
            <a:prstGeom prst="rect">
              <a:avLst/>
            </a:prstGeom>
            <a:solidFill>
              <a:srgbClr val="175A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70B27A-F317-E042-A675-61B42F367AD3}"/>
                </a:ext>
              </a:extLst>
            </p:cNvPr>
            <p:cNvSpPr/>
            <p:nvPr userDrawn="1"/>
          </p:nvSpPr>
          <p:spPr>
            <a:xfrm flipH="1">
              <a:off x="-773609" y="1967106"/>
              <a:ext cx="220345" cy="220344"/>
            </a:xfrm>
            <a:prstGeom prst="rect">
              <a:avLst/>
            </a:prstGeom>
            <a:solidFill>
              <a:srgbClr val="F0F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CD05D8-2D08-E949-9940-4C42A1944701}"/>
                </a:ext>
              </a:extLst>
            </p:cNvPr>
            <p:cNvSpPr/>
            <p:nvPr userDrawn="1"/>
          </p:nvSpPr>
          <p:spPr>
            <a:xfrm flipH="1">
              <a:off x="-773609" y="1110554"/>
              <a:ext cx="220345" cy="220345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4C679D-C81C-C640-8998-20CDA58A61E6}"/>
                </a:ext>
              </a:extLst>
            </p:cNvPr>
            <p:cNvSpPr/>
            <p:nvPr userDrawn="1"/>
          </p:nvSpPr>
          <p:spPr>
            <a:xfrm flipH="1">
              <a:off x="-468152" y="1110554"/>
              <a:ext cx="220345" cy="220344"/>
            </a:xfrm>
            <a:prstGeom prst="rect">
              <a:avLst/>
            </a:prstGeom>
            <a:solidFill>
              <a:srgbClr val="97D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E0DE6DC-EC09-444A-8570-197882953EFF}"/>
                </a:ext>
              </a:extLst>
            </p:cNvPr>
            <p:cNvSpPr/>
            <p:nvPr userDrawn="1"/>
          </p:nvSpPr>
          <p:spPr>
            <a:xfrm flipH="1">
              <a:off x="-468152" y="539520"/>
              <a:ext cx="220345" cy="220344"/>
            </a:xfrm>
            <a:prstGeom prst="rect">
              <a:avLst/>
            </a:prstGeom>
            <a:solidFill>
              <a:srgbClr val="FEA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822374-6674-514A-8809-0AC48F86654C}"/>
                </a:ext>
              </a:extLst>
            </p:cNvPr>
            <p:cNvSpPr/>
            <p:nvPr userDrawn="1"/>
          </p:nvSpPr>
          <p:spPr>
            <a:xfrm flipH="1">
              <a:off x="-468152" y="254003"/>
              <a:ext cx="220345" cy="220344"/>
            </a:xfrm>
            <a:prstGeom prst="rect">
              <a:avLst/>
            </a:prstGeom>
            <a:solidFill>
              <a:srgbClr val="003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BD9B4B-7043-734D-A5E6-91632FF3D130}"/>
                </a:ext>
              </a:extLst>
            </p:cNvPr>
            <p:cNvSpPr/>
            <p:nvPr userDrawn="1"/>
          </p:nvSpPr>
          <p:spPr>
            <a:xfrm flipH="1">
              <a:off x="-468152" y="1396071"/>
              <a:ext cx="220345" cy="220345"/>
            </a:xfrm>
            <a:prstGeom prst="rect">
              <a:avLst/>
            </a:prstGeom>
            <a:solidFill>
              <a:srgbClr val="7AB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AD3405-1BE6-414B-B81D-B020DEF895B7}"/>
                </a:ext>
              </a:extLst>
            </p:cNvPr>
            <p:cNvSpPr/>
            <p:nvPr userDrawn="1"/>
          </p:nvSpPr>
          <p:spPr>
            <a:xfrm flipH="1">
              <a:off x="-468152" y="1967106"/>
              <a:ext cx="220345" cy="220344"/>
            </a:xfrm>
            <a:prstGeom prst="rect">
              <a:avLst/>
            </a:prstGeom>
            <a:solidFill>
              <a:srgbClr val="9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BE56A0-B33C-7D41-AFFB-3E8A345CA4A9}"/>
                </a:ext>
              </a:extLst>
            </p:cNvPr>
            <p:cNvSpPr/>
            <p:nvPr userDrawn="1"/>
          </p:nvSpPr>
          <p:spPr>
            <a:xfrm flipH="1">
              <a:off x="-773609" y="254003"/>
              <a:ext cx="220345" cy="220344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3A6AA4-7C6E-4246-9A69-4C8E137247F4}"/>
                </a:ext>
              </a:extLst>
            </p:cNvPr>
            <p:cNvSpPr/>
            <p:nvPr userDrawn="1"/>
          </p:nvSpPr>
          <p:spPr>
            <a:xfrm flipH="1">
              <a:off x="-773609" y="539520"/>
              <a:ext cx="220345" cy="220344"/>
            </a:xfrm>
            <a:prstGeom prst="rect">
              <a:avLst/>
            </a:prstGeom>
            <a:solidFill>
              <a:srgbClr val="ED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21572A5-52E1-BD49-89B6-CDA06A648FED}"/>
                </a:ext>
              </a:extLst>
            </p:cNvPr>
            <p:cNvSpPr/>
            <p:nvPr userDrawn="1"/>
          </p:nvSpPr>
          <p:spPr>
            <a:xfrm flipH="1">
              <a:off x="-773609" y="1396072"/>
              <a:ext cx="220345" cy="220344"/>
            </a:xfrm>
            <a:prstGeom prst="rect">
              <a:avLst/>
            </a:prstGeom>
            <a:solidFill>
              <a:srgbClr val="DD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7F9AB4-8B79-164E-9612-EF187E8A099E}"/>
                </a:ext>
              </a:extLst>
            </p:cNvPr>
            <p:cNvSpPr/>
            <p:nvPr userDrawn="1"/>
          </p:nvSpPr>
          <p:spPr>
            <a:xfrm flipH="1">
              <a:off x="-773609" y="1681589"/>
              <a:ext cx="220345" cy="220344"/>
            </a:xfrm>
            <a:prstGeom prst="rect">
              <a:avLst/>
            </a:prstGeom>
            <a:solidFill>
              <a:srgbClr val="E2E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ECD6F9-946D-C44D-AA61-9665E447F4C3}"/>
                </a:ext>
              </a:extLst>
            </p:cNvPr>
            <p:cNvSpPr/>
            <p:nvPr userDrawn="1"/>
          </p:nvSpPr>
          <p:spPr>
            <a:xfrm flipH="1">
              <a:off x="-468152" y="825037"/>
              <a:ext cx="220345" cy="220344"/>
            </a:xfrm>
            <a:prstGeom prst="rect">
              <a:avLst/>
            </a:prstGeom>
            <a:solidFill>
              <a:srgbClr val="EF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F188F1-F77E-7A45-B4D7-60AB4482301F}"/>
                </a:ext>
              </a:extLst>
            </p:cNvPr>
            <p:cNvSpPr/>
            <p:nvPr userDrawn="1"/>
          </p:nvSpPr>
          <p:spPr>
            <a:xfrm flipH="1">
              <a:off x="-773609" y="825037"/>
              <a:ext cx="220345" cy="22034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5702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r Tex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Larger font size with border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2C3FE-0ACF-8545-9606-138A828A10C8}"/>
              </a:ext>
            </a:extLst>
          </p:cNvPr>
          <p:cNvSpPr/>
          <p:nvPr userDrawn="1"/>
        </p:nvSpPr>
        <p:spPr>
          <a:xfrm>
            <a:off x="104" y="5698435"/>
            <a:ext cx="10058295" cy="702362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13322-BBE3-6C42-B07B-974282C32A81}"/>
              </a:ext>
            </a:extLst>
          </p:cNvPr>
          <p:cNvSpPr/>
          <p:nvPr userDrawn="1"/>
        </p:nvSpPr>
        <p:spPr>
          <a:xfrm>
            <a:off x="0" y="1057903"/>
            <a:ext cx="10058295" cy="5728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38A25F-2A36-1544-996F-A08F8348E8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168" y="1788272"/>
            <a:ext cx="9418320" cy="37286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19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lnSpc>
                <a:spcPct val="100000"/>
              </a:lnSpc>
              <a:spcBef>
                <a:spcPts val="300"/>
              </a:spcBef>
              <a:buFont typeface="Arial" panose="020B0604040501040203" pitchFamily="34" charset="0"/>
              <a:buChar char="–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40080" indent="-182880">
              <a:lnSpc>
                <a:spcPct val="100000"/>
              </a:lnSpc>
              <a:spcBef>
                <a:spcPts val="300"/>
              </a:spcBef>
              <a:buSzPct val="80000"/>
              <a:buFont typeface="Wingdings" pitchFamily="2" charset="2"/>
              <a:buChar char="Ø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22960" indent="-228600">
              <a:lnSpc>
                <a:spcPct val="85000"/>
              </a:lnSpc>
              <a:spcBef>
                <a:spcPts val="300"/>
              </a:spcBef>
              <a:buFont typeface="Arial" panose="020B0604040501040203" pitchFamily="34" charset="0"/>
              <a:buChar char=" "/>
              <a:defRPr sz="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lvl="0"/>
            <a:r>
              <a:rPr lang="en-US"/>
              <a:t>Fewer bullets, larger text with border</a:t>
            </a:r>
          </a:p>
        </p:txBody>
      </p:sp>
    </p:spTree>
    <p:extLst>
      <p:ext uri="{BB962C8B-B14F-4D97-AF65-F5344CB8AC3E}">
        <p14:creationId xmlns:p14="http://schemas.microsoft.com/office/powerpoint/2010/main" val="129666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Smaller font size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12C163-24B6-FC4B-A9BB-8ED7923A3E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168" y="1292972"/>
            <a:ext cx="9270405" cy="443726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SzPct val="80000"/>
              <a:buFont typeface="Wingdings" pitchFamily="2" charset="2"/>
              <a:buChar char="Ø"/>
              <a:defRPr sz="1400" b="0"/>
            </a:lvl3pPr>
            <a:lvl4pPr marL="822960" indent="-228600">
              <a:lnSpc>
                <a:spcPct val="7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sz="800" b="0">
                <a:solidFill>
                  <a:schemeClr val="bg1"/>
                </a:solidFill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Smaller text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6BB015-43B5-C34C-92DF-30B714531920}"/>
              </a:ext>
            </a:extLst>
          </p:cNvPr>
          <p:cNvGrpSpPr/>
          <p:nvPr userDrawn="1"/>
        </p:nvGrpSpPr>
        <p:grpSpPr>
          <a:xfrm>
            <a:off x="-1730387" y="316265"/>
            <a:ext cx="934523" cy="2830118"/>
            <a:chOff x="-858096" y="161006"/>
            <a:chExt cx="700161" cy="2120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AC37EA-D82A-8644-8944-EC513F965805}"/>
                </a:ext>
              </a:extLst>
            </p:cNvPr>
            <p:cNvSpPr/>
            <p:nvPr userDrawn="1"/>
          </p:nvSpPr>
          <p:spPr>
            <a:xfrm flipH="1">
              <a:off x="-858096" y="161006"/>
              <a:ext cx="700161" cy="21203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F94513-A702-AB4F-9F61-97EDCDC2B88E}"/>
                </a:ext>
              </a:extLst>
            </p:cNvPr>
            <p:cNvSpPr/>
            <p:nvPr userDrawn="1"/>
          </p:nvSpPr>
          <p:spPr>
            <a:xfrm flipH="1">
              <a:off x="-468152" y="1681589"/>
              <a:ext cx="220345" cy="220344"/>
            </a:xfrm>
            <a:prstGeom prst="rect">
              <a:avLst/>
            </a:prstGeom>
            <a:solidFill>
              <a:srgbClr val="175A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1D73BF-CAD8-EB49-B94B-617E8B23FEED}"/>
                </a:ext>
              </a:extLst>
            </p:cNvPr>
            <p:cNvSpPr/>
            <p:nvPr userDrawn="1"/>
          </p:nvSpPr>
          <p:spPr>
            <a:xfrm flipH="1">
              <a:off x="-773609" y="1967106"/>
              <a:ext cx="220345" cy="220344"/>
            </a:xfrm>
            <a:prstGeom prst="rect">
              <a:avLst/>
            </a:prstGeom>
            <a:solidFill>
              <a:srgbClr val="F0F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8C59D3-942D-BF49-9909-D2C6077B08FD}"/>
                </a:ext>
              </a:extLst>
            </p:cNvPr>
            <p:cNvSpPr/>
            <p:nvPr userDrawn="1"/>
          </p:nvSpPr>
          <p:spPr>
            <a:xfrm flipH="1">
              <a:off x="-773609" y="1110554"/>
              <a:ext cx="220345" cy="220345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AEE329-C505-D242-8CCF-4A9025CEA728}"/>
                </a:ext>
              </a:extLst>
            </p:cNvPr>
            <p:cNvSpPr/>
            <p:nvPr userDrawn="1"/>
          </p:nvSpPr>
          <p:spPr>
            <a:xfrm flipH="1">
              <a:off x="-468152" y="1110554"/>
              <a:ext cx="220345" cy="220344"/>
            </a:xfrm>
            <a:prstGeom prst="rect">
              <a:avLst/>
            </a:prstGeom>
            <a:solidFill>
              <a:srgbClr val="97D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927EF5-E136-9F42-8056-3E28104B0F58}"/>
                </a:ext>
              </a:extLst>
            </p:cNvPr>
            <p:cNvSpPr/>
            <p:nvPr userDrawn="1"/>
          </p:nvSpPr>
          <p:spPr>
            <a:xfrm flipH="1">
              <a:off x="-468152" y="539520"/>
              <a:ext cx="220345" cy="220344"/>
            </a:xfrm>
            <a:prstGeom prst="rect">
              <a:avLst/>
            </a:prstGeom>
            <a:solidFill>
              <a:srgbClr val="FEA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6C8772-3DAD-E948-938A-4E4E76E73376}"/>
                </a:ext>
              </a:extLst>
            </p:cNvPr>
            <p:cNvSpPr/>
            <p:nvPr userDrawn="1"/>
          </p:nvSpPr>
          <p:spPr>
            <a:xfrm flipH="1">
              <a:off x="-468152" y="254003"/>
              <a:ext cx="220345" cy="220344"/>
            </a:xfrm>
            <a:prstGeom prst="rect">
              <a:avLst/>
            </a:prstGeom>
            <a:solidFill>
              <a:srgbClr val="003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2779F7-7F6B-9046-BCAC-4CB6C0B86559}"/>
                </a:ext>
              </a:extLst>
            </p:cNvPr>
            <p:cNvSpPr/>
            <p:nvPr userDrawn="1"/>
          </p:nvSpPr>
          <p:spPr>
            <a:xfrm flipH="1">
              <a:off x="-468152" y="1396071"/>
              <a:ext cx="220345" cy="220345"/>
            </a:xfrm>
            <a:prstGeom prst="rect">
              <a:avLst/>
            </a:prstGeom>
            <a:solidFill>
              <a:srgbClr val="7AB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4C45B6-D3CA-4C46-9DAA-C4BE2AA256CC}"/>
                </a:ext>
              </a:extLst>
            </p:cNvPr>
            <p:cNvSpPr/>
            <p:nvPr userDrawn="1"/>
          </p:nvSpPr>
          <p:spPr>
            <a:xfrm flipH="1">
              <a:off x="-468152" y="1967106"/>
              <a:ext cx="220345" cy="220344"/>
            </a:xfrm>
            <a:prstGeom prst="rect">
              <a:avLst/>
            </a:prstGeom>
            <a:solidFill>
              <a:srgbClr val="9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A70B2F-9C6F-804F-9E5B-0F702A67CCDC}"/>
                </a:ext>
              </a:extLst>
            </p:cNvPr>
            <p:cNvSpPr/>
            <p:nvPr userDrawn="1"/>
          </p:nvSpPr>
          <p:spPr>
            <a:xfrm flipH="1">
              <a:off x="-773609" y="254003"/>
              <a:ext cx="220345" cy="220344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7F4288-8A1E-764F-AE3F-30EBAF91C103}"/>
                </a:ext>
              </a:extLst>
            </p:cNvPr>
            <p:cNvSpPr/>
            <p:nvPr userDrawn="1"/>
          </p:nvSpPr>
          <p:spPr>
            <a:xfrm flipH="1">
              <a:off x="-773609" y="539520"/>
              <a:ext cx="220345" cy="220344"/>
            </a:xfrm>
            <a:prstGeom prst="rect">
              <a:avLst/>
            </a:prstGeom>
            <a:solidFill>
              <a:srgbClr val="ED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AE68EE-4E70-BF49-9276-021077692A1F}"/>
                </a:ext>
              </a:extLst>
            </p:cNvPr>
            <p:cNvSpPr/>
            <p:nvPr userDrawn="1"/>
          </p:nvSpPr>
          <p:spPr>
            <a:xfrm flipH="1">
              <a:off x="-773609" y="1396072"/>
              <a:ext cx="220345" cy="220344"/>
            </a:xfrm>
            <a:prstGeom prst="rect">
              <a:avLst/>
            </a:prstGeom>
            <a:solidFill>
              <a:srgbClr val="DD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6DFCE1-2EE0-004D-BF10-02687D1966BA}"/>
                </a:ext>
              </a:extLst>
            </p:cNvPr>
            <p:cNvSpPr/>
            <p:nvPr userDrawn="1"/>
          </p:nvSpPr>
          <p:spPr>
            <a:xfrm flipH="1">
              <a:off x="-773609" y="1681589"/>
              <a:ext cx="220345" cy="220344"/>
            </a:xfrm>
            <a:prstGeom prst="rect">
              <a:avLst/>
            </a:prstGeom>
            <a:solidFill>
              <a:srgbClr val="E2E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74E693-3C54-4A4D-AF5D-C6D145156D13}"/>
                </a:ext>
              </a:extLst>
            </p:cNvPr>
            <p:cNvSpPr/>
            <p:nvPr userDrawn="1"/>
          </p:nvSpPr>
          <p:spPr>
            <a:xfrm flipH="1">
              <a:off x="-468152" y="825037"/>
              <a:ext cx="220345" cy="220344"/>
            </a:xfrm>
            <a:prstGeom prst="rect">
              <a:avLst/>
            </a:prstGeom>
            <a:solidFill>
              <a:srgbClr val="EF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CE9287-FDA2-F14D-BE58-C25DF91DEFCE}"/>
                </a:ext>
              </a:extLst>
            </p:cNvPr>
            <p:cNvSpPr/>
            <p:nvPr userDrawn="1"/>
          </p:nvSpPr>
          <p:spPr>
            <a:xfrm flipH="1">
              <a:off x="-773609" y="825037"/>
              <a:ext cx="220345" cy="22034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16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 Tex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Smaller font size with border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3981B2-1272-5648-B265-5BBC512531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168" y="1788272"/>
            <a:ext cx="9270405" cy="443726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SzPct val="80000"/>
              <a:buFont typeface="Wingdings" pitchFamily="2" charset="2"/>
              <a:buChar char="Ø"/>
              <a:defRPr sz="1400" b="0"/>
            </a:lvl3pPr>
            <a:lvl4pPr marL="822960" indent="-228600">
              <a:lnSpc>
                <a:spcPct val="7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sz="800" b="0">
                <a:solidFill>
                  <a:schemeClr val="bg1"/>
                </a:solidFill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Smaller text with borders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1F58F-4801-AF41-ADE9-787055E7CB99}"/>
              </a:ext>
            </a:extLst>
          </p:cNvPr>
          <p:cNvSpPr/>
          <p:nvPr userDrawn="1"/>
        </p:nvSpPr>
        <p:spPr>
          <a:xfrm>
            <a:off x="104" y="5698435"/>
            <a:ext cx="10058295" cy="702362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47B56-985A-E147-8978-DE189D291FD0}"/>
              </a:ext>
            </a:extLst>
          </p:cNvPr>
          <p:cNvSpPr/>
          <p:nvPr userDrawn="1"/>
        </p:nvSpPr>
        <p:spPr>
          <a:xfrm>
            <a:off x="0" y="1057903"/>
            <a:ext cx="10058295" cy="572800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86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50/50 color split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42B01-07E3-EE4A-ABE5-B8380CD66BD3}"/>
              </a:ext>
            </a:extLst>
          </p:cNvPr>
          <p:cNvSpPr/>
          <p:nvPr userDrawn="1"/>
        </p:nvSpPr>
        <p:spPr>
          <a:xfrm>
            <a:off x="5029200" y="1055716"/>
            <a:ext cx="5029200" cy="5345084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4E4479-3CA3-AD4A-94FC-FFABEACF19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2612" y="1242060"/>
            <a:ext cx="4351199" cy="498348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§"/>
              <a:defRPr sz="1400" b="0"/>
            </a:lvl3pPr>
            <a:lvl4pPr marL="822960" indent="-22860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lang="en-US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/>
              <a:t>Text block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AEC429-D930-3C43-B106-DC5C3404D43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9903" y="1245042"/>
            <a:ext cx="4351199" cy="498348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§"/>
              <a:defRPr sz="1400" b="0"/>
            </a:lvl3pPr>
            <a:lvl4pPr marL="822960" indent="-228600">
              <a:lnSpc>
                <a:spcPct val="8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sz="800" b="0">
                <a:solidFill>
                  <a:schemeClr val="bg1"/>
                </a:solidFill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50/50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468024-7DDC-944C-9174-C6C7C9A42F86}"/>
              </a:ext>
            </a:extLst>
          </p:cNvPr>
          <p:cNvGrpSpPr/>
          <p:nvPr userDrawn="1"/>
        </p:nvGrpSpPr>
        <p:grpSpPr>
          <a:xfrm>
            <a:off x="-1730387" y="316265"/>
            <a:ext cx="934523" cy="2830118"/>
            <a:chOff x="-858096" y="161006"/>
            <a:chExt cx="700161" cy="2120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D0F335-47B9-5242-8294-C20DCFDFACAD}"/>
                </a:ext>
              </a:extLst>
            </p:cNvPr>
            <p:cNvSpPr/>
            <p:nvPr userDrawn="1"/>
          </p:nvSpPr>
          <p:spPr>
            <a:xfrm flipH="1">
              <a:off x="-858096" y="161006"/>
              <a:ext cx="700161" cy="21203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85C9E7-E865-1842-A430-52E511B747F3}"/>
                </a:ext>
              </a:extLst>
            </p:cNvPr>
            <p:cNvSpPr/>
            <p:nvPr userDrawn="1"/>
          </p:nvSpPr>
          <p:spPr>
            <a:xfrm flipH="1">
              <a:off x="-468152" y="1681589"/>
              <a:ext cx="220345" cy="220344"/>
            </a:xfrm>
            <a:prstGeom prst="rect">
              <a:avLst/>
            </a:prstGeom>
            <a:solidFill>
              <a:srgbClr val="175A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1DA9A1-9A8E-554D-AF4B-AFE0296610C2}"/>
                </a:ext>
              </a:extLst>
            </p:cNvPr>
            <p:cNvSpPr/>
            <p:nvPr userDrawn="1"/>
          </p:nvSpPr>
          <p:spPr>
            <a:xfrm flipH="1">
              <a:off x="-773609" y="1967106"/>
              <a:ext cx="220345" cy="220344"/>
            </a:xfrm>
            <a:prstGeom prst="rect">
              <a:avLst/>
            </a:prstGeom>
            <a:solidFill>
              <a:srgbClr val="F0F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BADC88-1D60-364A-8549-62084B91E1D5}"/>
                </a:ext>
              </a:extLst>
            </p:cNvPr>
            <p:cNvSpPr/>
            <p:nvPr userDrawn="1"/>
          </p:nvSpPr>
          <p:spPr>
            <a:xfrm flipH="1">
              <a:off x="-773609" y="1110554"/>
              <a:ext cx="220345" cy="220345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EE40B7-17CA-2948-A866-B0CA08F34777}"/>
                </a:ext>
              </a:extLst>
            </p:cNvPr>
            <p:cNvSpPr/>
            <p:nvPr userDrawn="1"/>
          </p:nvSpPr>
          <p:spPr>
            <a:xfrm flipH="1">
              <a:off x="-468152" y="1110554"/>
              <a:ext cx="220345" cy="220344"/>
            </a:xfrm>
            <a:prstGeom prst="rect">
              <a:avLst/>
            </a:prstGeom>
            <a:solidFill>
              <a:srgbClr val="97D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488C86-2BF9-204B-BB5B-D4F0F34B387D}"/>
                </a:ext>
              </a:extLst>
            </p:cNvPr>
            <p:cNvSpPr/>
            <p:nvPr userDrawn="1"/>
          </p:nvSpPr>
          <p:spPr>
            <a:xfrm flipH="1">
              <a:off x="-468152" y="539520"/>
              <a:ext cx="220345" cy="220344"/>
            </a:xfrm>
            <a:prstGeom prst="rect">
              <a:avLst/>
            </a:prstGeom>
            <a:solidFill>
              <a:srgbClr val="FEA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A925A6-D6BC-DC42-9FDB-F1A215DFB79A}"/>
                </a:ext>
              </a:extLst>
            </p:cNvPr>
            <p:cNvSpPr/>
            <p:nvPr userDrawn="1"/>
          </p:nvSpPr>
          <p:spPr>
            <a:xfrm flipH="1">
              <a:off x="-468152" y="254003"/>
              <a:ext cx="220345" cy="220344"/>
            </a:xfrm>
            <a:prstGeom prst="rect">
              <a:avLst/>
            </a:prstGeom>
            <a:solidFill>
              <a:srgbClr val="003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F2500A-F45A-2443-BF7D-360E5DAC4EE2}"/>
                </a:ext>
              </a:extLst>
            </p:cNvPr>
            <p:cNvSpPr/>
            <p:nvPr userDrawn="1"/>
          </p:nvSpPr>
          <p:spPr>
            <a:xfrm flipH="1">
              <a:off x="-468152" y="1396071"/>
              <a:ext cx="220345" cy="220345"/>
            </a:xfrm>
            <a:prstGeom prst="rect">
              <a:avLst/>
            </a:prstGeom>
            <a:solidFill>
              <a:srgbClr val="7AB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D85155-EA15-F543-B63B-8867045E0348}"/>
                </a:ext>
              </a:extLst>
            </p:cNvPr>
            <p:cNvSpPr/>
            <p:nvPr userDrawn="1"/>
          </p:nvSpPr>
          <p:spPr>
            <a:xfrm flipH="1">
              <a:off x="-468152" y="1967106"/>
              <a:ext cx="220345" cy="220344"/>
            </a:xfrm>
            <a:prstGeom prst="rect">
              <a:avLst/>
            </a:prstGeom>
            <a:solidFill>
              <a:srgbClr val="9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19546-09F2-154B-9DF0-3F6D5C1A4928}"/>
                </a:ext>
              </a:extLst>
            </p:cNvPr>
            <p:cNvSpPr/>
            <p:nvPr userDrawn="1"/>
          </p:nvSpPr>
          <p:spPr>
            <a:xfrm flipH="1">
              <a:off x="-773609" y="254003"/>
              <a:ext cx="220345" cy="220344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C4C608-DD6C-804D-B013-4CB5EDDABBBA}"/>
                </a:ext>
              </a:extLst>
            </p:cNvPr>
            <p:cNvSpPr/>
            <p:nvPr userDrawn="1"/>
          </p:nvSpPr>
          <p:spPr>
            <a:xfrm flipH="1">
              <a:off x="-773609" y="539520"/>
              <a:ext cx="220345" cy="220344"/>
            </a:xfrm>
            <a:prstGeom prst="rect">
              <a:avLst/>
            </a:prstGeom>
            <a:solidFill>
              <a:srgbClr val="ED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0655ED-C5B7-8341-B139-5DBBA5A3B39A}"/>
                </a:ext>
              </a:extLst>
            </p:cNvPr>
            <p:cNvSpPr/>
            <p:nvPr userDrawn="1"/>
          </p:nvSpPr>
          <p:spPr>
            <a:xfrm flipH="1">
              <a:off x="-773609" y="1396072"/>
              <a:ext cx="220345" cy="220344"/>
            </a:xfrm>
            <a:prstGeom prst="rect">
              <a:avLst/>
            </a:prstGeom>
            <a:solidFill>
              <a:srgbClr val="DD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D87915-DAEE-C647-8647-EE5856BF49BA}"/>
                </a:ext>
              </a:extLst>
            </p:cNvPr>
            <p:cNvSpPr/>
            <p:nvPr userDrawn="1"/>
          </p:nvSpPr>
          <p:spPr>
            <a:xfrm flipH="1">
              <a:off x="-773609" y="1681589"/>
              <a:ext cx="220345" cy="220344"/>
            </a:xfrm>
            <a:prstGeom prst="rect">
              <a:avLst/>
            </a:prstGeom>
            <a:solidFill>
              <a:srgbClr val="E2E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7A3734-36E8-3145-BEAC-4B0E56BD2C27}"/>
                </a:ext>
              </a:extLst>
            </p:cNvPr>
            <p:cNvSpPr/>
            <p:nvPr userDrawn="1"/>
          </p:nvSpPr>
          <p:spPr>
            <a:xfrm flipH="1">
              <a:off x="-468152" y="825037"/>
              <a:ext cx="220345" cy="220344"/>
            </a:xfrm>
            <a:prstGeom prst="rect">
              <a:avLst/>
            </a:prstGeom>
            <a:solidFill>
              <a:srgbClr val="EF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BEEFFB-9A53-634E-A58F-81C303A45549}"/>
                </a:ext>
              </a:extLst>
            </p:cNvPr>
            <p:cNvSpPr/>
            <p:nvPr userDrawn="1"/>
          </p:nvSpPr>
          <p:spPr>
            <a:xfrm flipH="1">
              <a:off x="-773609" y="825037"/>
              <a:ext cx="220345" cy="22034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47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lumn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BEA0AA1-571D-9A44-8766-D73DCE16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1/3 column (left)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88DC81-CDDF-9E46-8C9C-BAD46DB4EF76}"/>
              </a:ext>
            </a:extLst>
          </p:cNvPr>
          <p:cNvSpPr/>
          <p:nvPr userDrawn="1"/>
        </p:nvSpPr>
        <p:spPr>
          <a:xfrm>
            <a:off x="0" y="1050658"/>
            <a:ext cx="4001845" cy="5353396"/>
          </a:xfrm>
          <a:prstGeom prst="rect">
            <a:avLst/>
          </a:prstGeom>
          <a:solidFill>
            <a:srgbClr val="F5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170D91-0C69-7B48-9E19-5EFC7539D3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5912" y="1242060"/>
            <a:ext cx="3648316" cy="498348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/>
            </a:lvl2pPr>
            <a:lvl3pPr marL="640080" indent="-18288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§"/>
              <a:defRPr sz="1400" b="0"/>
            </a:lvl3pPr>
            <a:lvl4pPr marL="822960" indent="-228600">
              <a:lnSpc>
                <a:spcPct val="9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sz="800" b="0">
                <a:solidFill>
                  <a:schemeClr val="bg1"/>
                </a:solidFill>
              </a:defRPr>
            </a:lvl4pPr>
            <a:lvl5pPr marL="2057400" indent="-228600">
              <a:buFont typeface="Arial" panose="020B0604040501040203" pitchFamily="34" charset="0"/>
              <a:buChar char="»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1/3 column split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96D599-E67C-5349-86BF-F402B906D120}"/>
              </a:ext>
            </a:extLst>
          </p:cNvPr>
          <p:cNvGrpSpPr/>
          <p:nvPr userDrawn="1"/>
        </p:nvGrpSpPr>
        <p:grpSpPr>
          <a:xfrm>
            <a:off x="-1730387" y="316265"/>
            <a:ext cx="934523" cy="2830118"/>
            <a:chOff x="-858096" y="161006"/>
            <a:chExt cx="700161" cy="21203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F0C113-B86B-E54D-AC54-7BB258FC9FED}"/>
                </a:ext>
              </a:extLst>
            </p:cNvPr>
            <p:cNvSpPr/>
            <p:nvPr userDrawn="1"/>
          </p:nvSpPr>
          <p:spPr>
            <a:xfrm flipH="1">
              <a:off x="-858096" y="161006"/>
              <a:ext cx="700161" cy="21203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F5EF7B-8583-E046-A387-497462956450}"/>
                </a:ext>
              </a:extLst>
            </p:cNvPr>
            <p:cNvSpPr/>
            <p:nvPr userDrawn="1"/>
          </p:nvSpPr>
          <p:spPr>
            <a:xfrm flipH="1">
              <a:off x="-468152" y="1681589"/>
              <a:ext cx="220345" cy="220344"/>
            </a:xfrm>
            <a:prstGeom prst="rect">
              <a:avLst/>
            </a:prstGeom>
            <a:solidFill>
              <a:srgbClr val="175A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B39B3E-5588-AC42-8241-BD9DA9A5ACB5}"/>
                </a:ext>
              </a:extLst>
            </p:cNvPr>
            <p:cNvSpPr/>
            <p:nvPr userDrawn="1"/>
          </p:nvSpPr>
          <p:spPr>
            <a:xfrm flipH="1">
              <a:off x="-773609" y="1967106"/>
              <a:ext cx="220345" cy="220344"/>
            </a:xfrm>
            <a:prstGeom prst="rect">
              <a:avLst/>
            </a:prstGeom>
            <a:solidFill>
              <a:srgbClr val="F0F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66C6BD-4BCE-C343-BD15-2BCAACE92F77}"/>
                </a:ext>
              </a:extLst>
            </p:cNvPr>
            <p:cNvSpPr/>
            <p:nvPr userDrawn="1"/>
          </p:nvSpPr>
          <p:spPr>
            <a:xfrm flipH="1">
              <a:off x="-773609" y="1110554"/>
              <a:ext cx="220345" cy="220345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24381D5-5061-BC46-9C2B-A7B5C6C26C15}"/>
                </a:ext>
              </a:extLst>
            </p:cNvPr>
            <p:cNvSpPr/>
            <p:nvPr userDrawn="1"/>
          </p:nvSpPr>
          <p:spPr>
            <a:xfrm flipH="1">
              <a:off x="-468152" y="1110554"/>
              <a:ext cx="220345" cy="220344"/>
            </a:xfrm>
            <a:prstGeom prst="rect">
              <a:avLst/>
            </a:prstGeom>
            <a:solidFill>
              <a:srgbClr val="97D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A3B616-F365-8B42-AB36-99BB5E347B18}"/>
                </a:ext>
              </a:extLst>
            </p:cNvPr>
            <p:cNvSpPr/>
            <p:nvPr userDrawn="1"/>
          </p:nvSpPr>
          <p:spPr>
            <a:xfrm flipH="1">
              <a:off x="-468152" y="539520"/>
              <a:ext cx="220345" cy="220344"/>
            </a:xfrm>
            <a:prstGeom prst="rect">
              <a:avLst/>
            </a:prstGeom>
            <a:solidFill>
              <a:srgbClr val="FEA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9F4BA5-62F6-9049-86B2-2E85351CFFA5}"/>
                </a:ext>
              </a:extLst>
            </p:cNvPr>
            <p:cNvSpPr/>
            <p:nvPr userDrawn="1"/>
          </p:nvSpPr>
          <p:spPr>
            <a:xfrm flipH="1">
              <a:off x="-468152" y="254003"/>
              <a:ext cx="220345" cy="220344"/>
            </a:xfrm>
            <a:prstGeom prst="rect">
              <a:avLst/>
            </a:prstGeom>
            <a:solidFill>
              <a:srgbClr val="003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D87DA3-5261-6242-88D9-289C89C1E08A}"/>
                </a:ext>
              </a:extLst>
            </p:cNvPr>
            <p:cNvSpPr/>
            <p:nvPr userDrawn="1"/>
          </p:nvSpPr>
          <p:spPr>
            <a:xfrm flipH="1">
              <a:off x="-468152" y="1396071"/>
              <a:ext cx="220345" cy="220345"/>
            </a:xfrm>
            <a:prstGeom prst="rect">
              <a:avLst/>
            </a:prstGeom>
            <a:solidFill>
              <a:srgbClr val="7AB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5D10F7-8AFE-7749-A630-9B118AF671EB}"/>
                </a:ext>
              </a:extLst>
            </p:cNvPr>
            <p:cNvSpPr/>
            <p:nvPr userDrawn="1"/>
          </p:nvSpPr>
          <p:spPr>
            <a:xfrm flipH="1">
              <a:off x="-468152" y="1967106"/>
              <a:ext cx="220345" cy="220344"/>
            </a:xfrm>
            <a:prstGeom prst="rect">
              <a:avLst/>
            </a:prstGeom>
            <a:solidFill>
              <a:srgbClr val="9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0BAAC3-2E01-E843-9895-CA70BF9B8419}"/>
                </a:ext>
              </a:extLst>
            </p:cNvPr>
            <p:cNvSpPr/>
            <p:nvPr userDrawn="1"/>
          </p:nvSpPr>
          <p:spPr>
            <a:xfrm flipH="1">
              <a:off x="-773609" y="254003"/>
              <a:ext cx="220345" cy="220344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61D35F-28BB-204A-9740-B405343148F5}"/>
                </a:ext>
              </a:extLst>
            </p:cNvPr>
            <p:cNvSpPr/>
            <p:nvPr userDrawn="1"/>
          </p:nvSpPr>
          <p:spPr>
            <a:xfrm flipH="1">
              <a:off x="-773609" y="539520"/>
              <a:ext cx="220345" cy="220344"/>
            </a:xfrm>
            <a:prstGeom prst="rect">
              <a:avLst/>
            </a:prstGeom>
            <a:solidFill>
              <a:srgbClr val="ED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839129-1FC2-A146-AEB1-CB144F9DF0E0}"/>
                </a:ext>
              </a:extLst>
            </p:cNvPr>
            <p:cNvSpPr/>
            <p:nvPr userDrawn="1"/>
          </p:nvSpPr>
          <p:spPr>
            <a:xfrm flipH="1">
              <a:off x="-773609" y="1396072"/>
              <a:ext cx="220345" cy="220344"/>
            </a:xfrm>
            <a:prstGeom prst="rect">
              <a:avLst/>
            </a:prstGeom>
            <a:solidFill>
              <a:srgbClr val="DD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BDB072-2A8F-DC42-B6B2-0C786F58C5A3}"/>
                </a:ext>
              </a:extLst>
            </p:cNvPr>
            <p:cNvSpPr/>
            <p:nvPr userDrawn="1"/>
          </p:nvSpPr>
          <p:spPr>
            <a:xfrm flipH="1">
              <a:off x="-773609" y="1681589"/>
              <a:ext cx="220345" cy="220344"/>
            </a:xfrm>
            <a:prstGeom prst="rect">
              <a:avLst/>
            </a:prstGeom>
            <a:solidFill>
              <a:srgbClr val="E2E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24DAFA-BEAD-BF43-AF36-97D04A97D3F3}"/>
                </a:ext>
              </a:extLst>
            </p:cNvPr>
            <p:cNvSpPr/>
            <p:nvPr userDrawn="1"/>
          </p:nvSpPr>
          <p:spPr>
            <a:xfrm flipH="1">
              <a:off x="-468152" y="825037"/>
              <a:ext cx="220345" cy="220344"/>
            </a:xfrm>
            <a:prstGeom prst="rect">
              <a:avLst/>
            </a:prstGeom>
            <a:solidFill>
              <a:srgbClr val="EF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FC5EBA0-C56E-944E-8B8E-7E991E14D6EB}"/>
                </a:ext>
              </a:extLst>
            </p:cNvPr>
            <p:cNvSpPr/>
            <p:nvPr userDrawn="1"/>
          </p:nvSpPr>
          <p:spPr>
            <a:xfrm flipH="1">
              <a:off x="-773609" y="825037"/>
              <a:ext cx="220345" cy="22034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903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raphic 16">
            <a:extLst>
              <a:ext uri="{FF2B5EF4-FFF2-40B4-BE49-F238E27FC236}">
                <a16:creationId xmlns:a16="http://schemas.microsoft.com/office/drawing/2014/main" id="{69BDFCFC-FD5A-1C48-842F-19D5CDD7DA10}"/>
              </a:ext>
            </a:extLst>
          </p:cNvPr>
          <p:cNvSpPr>
            <a:spLocks noChangeAspect="1"/>
          </p:cNvSpPr>
          <p:nvPr userDrawn="1"/>
        </p:nvSpPr>
        <p:spPr>
          <a:xfrm>
            <a:off x="66373" y="321741"/>
            <a:ext cx="251757" cy="731520"/>
          </a:xfrm>
          <a:custGeom>
            <a:avLst/>
            <a:gdLst>
              <a:gd name="connsiteX0" fmla="*/ 0 w 504825"/>
              <a:gd name="connsiteY0" fmla="*/ 1468755 h 1466850"/>
              <a:gd name="connsiteX1" fmla="*/ 0 w 504825"/>
              <a:gd name="connsiteY1" fmla="*/ 0 h 1466850"/>
              <a:gd name="connsiteX2" fmla="*/ 508635 w 504825"/>
              <a:gd name="connsiteY2" fmla="*/ 0 h 1466850"/>
              <a:gd name="connsiteX3" fmla="*/ 228314 w 504825"/>
              <a:gd name="connsiteY3" fmla="*/ 1468755 h 1466850"/>
              <a:gd name="connsiteX4" fmla="*/ 0 w 504825"/>
              <a:gd name="connsiteY4" fmla="*/ 1468755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1466850">
                <a:moveTo>
                  <a:pt x="0" y="1468755"/>
                </a:moveTo>
                <a:lnTo>
                  <a:pt x="0" y="0"/>
                </a:lnTo>
                <a:lnTo>
                  <a:pt x="508635" y="0"/>
                </a:lnTo>
                <a:lnTo>
                  <a:pt x="228314" y="1468755"/>
                </a:lnTo>
                <a:lnTo>
                  <a:pt x="0" y="1468755"/>
                </a:lnTo>
                <a:close/>
              </a:path>
            </a:pathLst>
          </a:custGeom>
          <a:solidFill>
            <a:srgbClr val="CED5D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Graphic 26">
            <a:extLst>
              <a:ext uri="{FF2B5EF4-FFF2-40B4-BE49-F238E27FC236}">
                <a16:creationId xmlns:a16="http://schemas.microsoft.com/office/drawing/2014/main" id="{53817CDE-4C0F-4AF6-B410-1E1B6C336058}"/>
              </a:ext>
            </a:extLst>
          </p:cNvPr>
          <p:cNvSpPr>
            <a:spLocks noChangeAspect="1"/>
          </p:cNvSpPr>
          <p:nvPr/>
        </p:nvSpPr>
        <p:spPr>
          <a:xfrm>
            <a:off x="8727069" y="321741"/>
            <a:ext cx="370510" cy="731520"/>
          </a:xfrm>
          <a:custGeom>
            <a:avLst/>
            <a:gdLst>
              <a:gd name="connsiteX0" fmla="*/ 0 w 630381"/>
              <a:gd name="connsiteY0" fmla="*/ 1246216 h 1244600"/>
              <a:gd name="connsiteX1" fmla="*/ 237848 w 630381"/>
              <a:gd name="connsiteY1" fmla="*/ 0 h 1244600"/>
              <a:gd name="connsiteX2" fmla="*/ 633615 w 630381"/>
              <a:gd name="connsiteY2" fmla="*/ 0 h 1244600"/>
              <a:gd name="connsiteX3" fmla="*/ 395767 w 630381"/>
              <a:gd name="connsiteY3" fmla="*/ 1246216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381" h="1244600">
                <a:moveTo>
                  <a:pt x="0" y="1246216"/>
                </a:moveTo>
                <a:lnTo>
                  <a:pt x="237848" y="0"/>
                </a:lnTo>
                <a:lnTo>
                  <a:pt x="633615" y="0"/>
                </a:lnTo>
                <a:lnTo>
                  <a:pt x="395767" y="1246216"/>
                </a:lnTo>
                <a:close/>
              </a:path>
            </a:pathLst>
          </a:custGeom>
          <a:solidFill>
            <a:schemeClr val="accent1"/>
          </a:solidFill>
          <a:ln w="80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C9CB17-F29B-4E03-944B-C85B828E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8B4E43C0-4A5C-454F-8F03-E0A4AFB4AEF8}"/>
              </a:ext>
            </a:extLst>
          </p:cNvPr>
          <p:cNvSpPr>
            <a:spLocks noChangeAspect="1"/>
          </p:cNvSpPr>
          <p:nvPr/>
        </p:nvSpPr>
        <p:spPr>
          <a:xfrm>
            <a:off x="0" y="321741"/>
            <a:ext cx="251757" cy="731520"/>
          </a:xfrm>
          <a:custGeom>
            <a:avLst/>
            <a:gdLst>
              <a:gd name="connsiteX0" fmla="*/ 0 w 504825"/>
              <a:gd name="connsiteY0" fmla="*/ 1468755 h 1466850"/>
              <a:gd name="connsiteX1" fmla="*/ 0 w 504825"/>
              <a:gd name="connsiteY1" fmla="*/ 0 h 1466850"/>
              <a:gd name="connsiteX2" fmla="*/ 508635 w 504825"/>
              <a:gd name="connsiteY2" fmla="*/ 0 h 1466850"/>
              <a:gd name="connsiteX3" fmla="*/ 228314 w 504825"/>
              <a:gd name="connsiteY3" fmla="*/ 1468755 h 1466850"/>
              <a:gd name="connsiteX4" fmla="*/ 0 w 504825"/>
              <a:gd name="connsiteY4" fmla="*/ 1468755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1466850">
                <a:moveTo>
                  <a:pt x="0" y="1468755"/>
                </a:moveTo>
                <a:lnTo>
                  <a:pt x="0" y="0"/>
                </a:lnTo>
                <a:lnTo>
                  <a:pt x="508635" y="0"/>
                </a:lnTo>
                <a:lnTo>
                  <a:pt x="228314" y="1468755"/>
                </a:lnTo>
                <a:lnTo>
                  <a:pt x="0" y="146875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F5111CED-65FD-4CCB-B423-A9D0B25D8086}"/>
              </a:ext>
            </a:extLst>
          </p:cNvPr>
          <p:cNvSpPr>
            <a:spLocks noChangeAspect="1"/>
          </p:cNvSpPr>
          <p:nvPr/>
        </p:nvSpPr>
        <p:spPr>
          <a:xfrm>
            <a:off x="8951620" y="321741"/>
            <a:ext cx="1106780" cy="731520"/>
          </a:xfrm>
          <a:custGeom>
            <a:avLst/>
            <a:gdLst>
              <a:gd name="connsiteX0" fmla="*/ 0 w 1883063"/>
              <a:gd name="connsiteY0" fmla="*/ 1246216 h 1244600"/>
              <a:gd name="connsiteX1" fmla="*/ 237848 w 1883063"/>
              <a:gd name="connsiteY1" fmla="*/ 0 h 1244600"/>
              <a:gd name="connsiteX2" fmla="*/ 1886297 w 1883063"/>
              <a:gd name="connsiteY2" fmla="*/ 0 h 1244600"/>
              <a:gd name="connsiteX3" fmla="*/ 1886297 w 1883063"/>
              <a:gd name="connsiteY3" fmla="*/ 1246216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3063" h="1244600">
                <a:moveTo>
                  <a:pt x="0" y="1246216"/>
                </a:moveTo>
                <a:lnTo>
                  <a:pt x="237848" y="0"/>
                </a:lnTo>
                <a:lnTo>
                  <a:pt x="1886297" y="0"/>
                </a:lnTo>
                <a:lnTo>
                  <a:pt x="1886297" y="1246216"/>
                </a:lnTo>
                <a:close/>
              </a:path>
            </a:pathLst>
          </a:custGeom>
          <a:solidFill>
            <a:schemeClr val="accent1"/>
          </a:solidFill>
          <a:ln w="80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25" name="Graphic 23">
            <a:extLst>
              <a:ext uri="{FF2B5EF4-FFF2-40B4-BE49-F238E27FC236}">
                <a16:creationId xmlns:a16="http://schemas.microsoft.com/office/drawing/2014/main" id="{41986EF7-7E62-4B62-AE99-50AC34F0A45F}"/>
              </a:ext>
            </a:extLst>
          </p:cNvPr>
          <p:cNvSpPr>
            <a:spLocks noChangeAspect="1"/>
          </p:cNvSpPr>
          <p:nvPr/>
        </p:nvSpPr>
        <p:spPr>
          <a:xfrm>
            <a:off x="8661516" y="321741"/>
            <a:ext cx="204255" cy="731520"/>
          </a:xfrm>
          <a:custGeom>
            <a:avLst/>
            <a:gdLst>
              <a:gd name="connsiteX0" fmla="*/ 0 w 347518"/>
              <a:gd name="connsiteY0" fmla="*/ 1246216 h 1244600"/>
              <a:gd name="connsiteX1" fmla="*/ 237848 w 347518"/>
              <a:gd name="connsiteY1" fmla="*/ 0 h 1244600"/>
              <a:gd name="connsiteX2" fmla="*/ 350751 w 347518"/>
              <a:gd name="connsiteY2" fmla="*/ 0 h 1244600"/>
              <a:gd name="connsiteX3" fmla="*/ 112903 w 347518"/>
              <a:gd name="connsiteY3" fmla="*/ 1246216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18" h="1244600">
                <a:moveTo>
                  <a:pt x="0" y="1246216"/>
                </a:moveTo>
                <a:lnTo>
                  <a:pt x="237848" y="0"/>
                </a:lnTo>
                <a:lnTo>
                  <a:pt x="350751" y="0"/>
                </a:lnTo>
                <a:lnTo>
                  <a:pt x="112903" y="1246216"/>
                </a:lnTo>
                <a:close/>
              </a:path>
            </a:pathLst>
          </a:custGeom>
          <a:solidFill>
            <a:srgbClr val="FFC23F"/>
          </a:solidFill>
          <a:ln w="80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75463D-F8BE-F54F-A67C-C0F99E50D6ED}"/>
              </a:ext>
            </a:extLst>
          </p:cNvPr>
          <p:cNvSpPr txBox="1"/>
          <p:nvPr userDrawn="1"/>
        </p:nvSpPr>
        <p:spPr>
          <a:xfrm>
            <a:off x="-2422" y="104520"/>
            <a:ext cx="10060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0" algn="ctr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STR © 2021 • Use or disclosure of data contained on this page is subject to the restriction on the cover sheet of this document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3948D3-5B09-F041-B8E9-BCE9BB73C71A}"/>
              </a:ext>
            </a:extLst>
          </p:cNvPr>
          <p:cNvSpPr>
            <a:spLocks noGrp="1"/>
          </p:cNvSpPr>
          <p:nvPr userDrawn="1"/>
        </p:nvSpPr>
        <p:spPr>
          <a:xfrm>
            <a:off x="8951620" y="76699"/>
            <a:ext cx="1008196" cy="23956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>
                <a:solidFill>
                  <a:srgbClr val="7F7F7F"/>
                </a:solidFill>
                <a:latin typeface="+mn-lt"/>
                <a:cs typeface="Arial" panose="020B0604020202020204" pitchFamily="34" charset="0"/>
              </a:rPr>
              <a:t>Slide </a:t>
            </a:r>
            <a:fld id="{49745226-6299-4A3A-A41F-10C9398EB7E7}" type="slidenum">
              <a:rPr lang="en-US" sz="900" smtClean="0">
                <a:solidFill>
                  <a:srgbClr val="7F7F7F"/>
                </a:solidFill>
                <a:latin typeface="+mn-lt"/>
                <a:cs typeface="Arial" panose="020B0604020202020204" pitchFamily="34" charset="0"/>
              </a:rPr>
              <a:pPr algn="r"/>
              <a:t>‹#›</a:t>
            </a:fld>
            <a:r>
              <a:rPr lang="en-US" sz="900">
                <a:solidFill>
                  <a:srgbClr val="7F7F7F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7" name="Graphic 10">
            <a:extLst>
              <a:ext uri="{FF2B5EF4-FFF2-40B4-BE49-F238E27FC236}">
                <a16:creationId xmlns:a16="http://schemas.microsoft.com/office/drawing/2014/main" id="{6FBC7867-DDC3-7142-BD67-0883860AA8D9}"/>
              </a:ext>
            </a:extLst>
          </p:cNvPr>
          <p:cNvGrpSpPr/>
          <p:nvPr userDrawn="1"/>
        </p:nvGrpSpPr>
        <p:grpSpPr>
          <a:xfrm>
            <a:off x="8991410" y="407797"/>
            <a:ext cx="907061" cy="493174"/>
            <a:chOff x="4651556" y="3050362"/>
            <a:chExt cx="1058128" cy="575310"/>
          </a:xfrm>
          <a:solidFill>
            <a:schemeClr val="bg1"/>
          </a:solidFill>
        </p:grpSpPr>
        <p:sp>
          <p:nvSpPr>
            <p:cNvPr id="19" name="Graphic 10">
              <a:extLst>
                <a:ext uri="{FF2B5EF4-FFF2-40B4-BE49-F238E27FC236}">
                  <a16:creationId xmlns:a16="http://schemas.microsoft.com/office/drawing/2014/main" id="{99032A51-ACDC-914F-A94F-40E657D95344}"/>
                </a:ext>
              </a:extLst>
            </p:cNvPr>
            <p:cNvSpPr/>
            <p:nvPr/>
          </p:nvSpPr>
          <p:spPr>
            <a:xfrm>
              <a:off x="4651556" y="3171330"/>
              <a:ext cx="423440" cy="454342"/>
            </a:xfrm>
            <a:custGeom>
              <a:avLst/>
              <a:gdLst>
                <a:gd name="connsiteX0" fmla="*/ 0 w 423440"/>
                <a:gd name="connsiteY0" fmla="*/ 454343 h 454342"/>
                <a:gd name="connsiteX1" fmla="*/ 16104 w 423440"/>
                <a:gd name="connsiteY1" fmla="*/ 373380 h 454342"/>
                <a:gd name="connsiteX2" fmla="*/ 253875 w 423440"/>
                <a:gd name="connsiteY2" fmla="*/ 373380 h 454342"/>
                <a:gd name="connsiteX3" fmla="*/ 288925 w 423440"/>
                <a:gd name="connsiteY3" fmla="*/ 344805 h 454342"/>
                <a:gd name="connsiteX4" fmla="*/ 299345 w 423440"/>
                <a:gd name="connsiteY4" fmla="*/ 297180 h 454342"/>
                <a:gd name="connsiteX5" fmla="*/ 274716 w 423440"/>
                <a:gd name="connsiteY5" fmla="*/ 268605 h 454342"/>
                <a:gd name="connsiteX6" fmla="*/ 120306 w 423440"/>
                <a:gd name="connsiteY6" fmla="*/ 268605 h 454342"/>
                <a:gd name="connsiteX7" fmla="*/ 47365 w 423440"/>
                <a:gd name="connsiteY7" fmla="*/ 180975 h 454342"/>
                <a:gd name="connsiteX8" fmla="*/ 66311 w 423440"/>
                <a:gd name="connsiteY8" fmla="*/ 87630 h 454342"/>
                <a:gd name="connsiteX9" fmla="*/ 175250 w 423440"/>
                <a:gd name="connsiteY9" fmla="*/ 0 h 454342"/>
                <a:gd name="connsiteX10" fmla="*/ 423441 w 423440"/>
                <a:gd name="connsiteY10" fmla="*/ 0 h 454342"/>
                <a:gd name="connsiteX11" fmla="*/ 406390 w 423440"/>
                <a:gd name="connsiteY11" fmla="*/ 80963 h 454342"/>
                <a:gd name="connsiteX12" fmla="*/ 180933 w 423440"/>
                <a:gd name="connsiteY12" fmla="*/ 80963 h 454342"/>
                <a:gd name="connsiteX13" fmla="*/ 145883 w 423440"/>
                <a:gd name="connsiteY13" fmla="*/ 109538 h 454342"/>
                <a:gd name="connsiteX14" fmla="*/ 135463 w 423440"/>
                <a:gd name="connsiteY14" fmla="*/ 159068 h 454342"/>
                <a:gd name="connsiteX15" fmla="*/ 151567 w 423440"/>
                <a:gd name="connsiteY15" fmla="*/ 187643 h 454342"/>
                <a:gd name="connsiteX16" fmla="*/ 313555 w 423440"/>
                <a:gd name="connsiteY16" fmla="*/ 187643 h 454342"/>
                <a:gd name="connsiteX17" fmla="*/ 386496 w 423440"/>
                <a:gd name="connsiteY17" fmla="*/ 275272 h 454342"/>
                <a:gd name="connsiteX18" fmla="*/ 367550 w 423440"/>
                <a:gd name="connsiteY18" fmla="*/ 366713 h 454342"/>
                <a:gd name="connsiteX19" fmla="*/ 259559 w 423440"/>
                <a:gd name="connsiteY19" fmla="*/ 454343 h 454342"/>
                <a:gd name="connsiteX20" fmla="*/ 0 w 423440"/>
                <a:gd name="connsiteY20" fmla="*/ 454343 h 45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3440" h="454342">
                  <a:moveTo>
                    <a:pt x="0" y="454343"/>
                  </a:moveTo>
                  <a:lnTo>
                    <a:pt x="16104" y="373380"/>
                  </a:lnTo>
                  <a:lnTo>
                    <a:pt x="253875" y="373380"/>
                  </a:lnTo>
                  <a:cubicBezTo>
                    <a:pt x="278505" y="373380"/>
                    <a:pt x="284189" y="368618"/>
                    <a:pt x="288925" y="344805"/>
                  </a:cubicBezTo>
                  <a:lnTo>
                    <a:pt x="299345" y="297180"/>
                  </a:lnTo>
                  <a:cubicBezTo>
                    <a:pt x="304082" y="273368"/>
                    <a:pt x="300293" y="268605"/>
                    <a:pt x="274716" y="268605"/>
                  </a:cubicBezTo>
                  <a:lnTo>
                    <a:pt x="120306" y="268605"/>
                  </a:lnTo>
                  <a:cubicBezTo>
                    <a:pt x="58732" y="268605"/>
                    <a:pt x="33155" y="254318"/>
                    <a:pt x="47365" y="180975"/>
                  </a:cubicBezTo>
                  <a:lnTo>
                    <a:pt x="66311" y="87630"/>
                  </a:lnTo>
                  <a:cubicBezTo>
                    <a:pt x="81467" y="14288"/>
                    <a:pt x="113675" y="0"/>
                    <a:pt x="175250" y="0"/>
                  </a:cubicBezTo>
                  <a:lnTo>
                    <a:pt x="423441" y="0"/>
                  </a:lnTo>
                  <a:lnTo>
                    <a:pt x="406390" y="80963"/>
                  </a:lnTo>
                  <a:lnTo>
                    <a:pt x="180933" y="80963"/>
                  </a:lnTo>
                  <a:cubicBezTo>
                    <a:pt x="156304" y="80963"/>
                    <a:pt x="150620" y="85725"/>
                    <a:pt x="145883" y="109538"/>
                  </a:cubicBezTo>
                  <a:lnTo>
                    <a:pt x="135463" y="159068"/>
                  </a:lnTo>
                  <a:cubicBezTo>
                    <a:pt x="130727" y="180022"/>
                    <a:pt x="133569" y="187643"/>
                    <a:pt x="151567" y="187643"/>
                  </a:cubicBezTo>
                  <a:lnTo>
                    <a:pt x="313555" y="187643"/>
                  </a:lnTo>
                  <a:cubicBezTo>
                    <a:pt x="375129" y="187643"/>
                    <a:pt x="401653" y="201930"/>
                    <a:pt x="386496" y="275272"/>
                  </a:cubicBezTo>
                  <a:lnTo>
                    <a:pt x="367550" y="366713"/>
                  </a:lnTo>
                  <a:cubicBezTo>
                    <a:pt x="352394" y="440055"/>
                    <a:pt x="321133" y="454343"/>
                    <a:pt x="259559" y="454343"/>
                  </a:cubicBezTo>
                  <a:lnTo>
                    <a:pt x="0" y="454343"/>
                  </a:lnTo>
                  <a:close/>
                </a:path>
              </a:pathLst>
            </a:custGeom>
            <a:grpFill/>
            <a:ln w="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0" name="Graphic 10">
              <a:extLst>
                <a:ext uri="{FF2B5EF4-FFF2-40B4-BE49-F238E27FC236}">
                  <a16:creationId xmlns:a16="http://schemas.microsoft.com/office/drawing/2014/main" id="{B0D928A6-1CED-C843-B476-0205681031E7}"/>
                </a:ext>
              </a:extLst>
            </p:cNvPr>
            <p:cNvSpPr/>
            <p:nvPr/>
          </p:nvSpPr>
          <p:spPr>
            <a:xfrm>
              <a:off x="5106258" y="3050362"/>
              <a:ext cx="287977" cy="575310"/>
            </a:xfrm>
            <a:custGeom>
              <a:avLst/>
              <a:gdLst>
                <a:gd name="connsiteX0" fmla="*/ 78625 w 287977"/>
                <a:gd name="connsiteY0" fmla="*/ 575310 h 575310"/>
                <a:gd name="connsiteX1" fmla="*/ 5684 w 287977"/>
                <a:gd name="connsiteY1" fmla="*/ 487680 h 575310"/>
                <a:gd name="connsiteX2" fmla="*/ 63469 w 287977"/>
                <a:gd name="connsiteY2" fmla="*/ 200978 h 575310"/>
                <a:gd name="connsiteX3" fmla="*/ 0 w 287977"/>
                <a:gd name="connsiteY3" fmla="*/ 200978 h 575310"/>
                <a:gd name="connsiteX4" fmla="*/ 17051 w 287977"/>
                <a:gd name="connsiteY4" fmla="*/ 120015 h 575310"/>
                <a:gd name="connsiteX5" fmla="*/ 80520 w 287977"/>
                <a:gd name="connsiteY5" fmla="*/ 120015 h 575310"/>
                <a:gd name="connsiteX6" fmla="*/ 105150 w 287977"/>
                <a:gd name="connsiteY6" fmla="*/ 0 h 575310"/>
                <a:gd name="connsiteX7" fmla="*/ 190406 w 287977"/>
                <a:gd name="connsiteY7" fmla="*/ 0 h 575310"/>
                <a:gd name="connsiteX8" fmla="*/ 165777 w 287977"/>
                <a:gd name="connsiteY8" fmla="*/ 120015 h 575310"/>
                <a:gd name="connsiteX9" fmla="*/ 287978 w 287977"/>
                <a:gd name="connsiteY9" fmla="*/ 120015 h 575310"/>
                <a:gd name="connsiteX10" fmla="*/ 270926 w 287977"/>
                <a:gd name="connsiteY10" fmla="*/ 200978 h 575310"/>
                <a:gd name="connsiteX11" fmla="*/ 148725 w 287977"/>
                <a:gd name="connsiteY11" fmla="*/ 200978 h 575310"/>
                <a:gd name="connsiteX12" fmla="*/ 94730 w 287977"/>
                <a:gd name="connsiteY12" fmla="*/ 465773 h 575310"/>
                <a:gd name="connsiteX13" fmla="*/ 119359 w 287977"/>
                <a:gd name="connsiteY13" fmla="*/ 494348 h 575310"/>
                <a:gd name="connsiteX14" fmla="*/ 207458 w 287977"/>
                <a:gd name="connsiteY14" fmla="*/ 494348 h 575310"/>
                <a:gd name="connsiteX15" fmla="*/ 191354 w 287977"/>
                <a:gd name="connsiteY15" fmla="*/ 574358 h 575310"/>
                <a:gd name="connsiteX16" fmla="*/ 78625 w 287977"/>
                <a:gd name="connsiteY16" fmla="*/ 575310 h 5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7977" h="575310">
                  <a:moveTo>
                    <a:pt x="78625" y="575310"/>
                  </a:moveTo>
                  <a:cubicBezTo>
                    <a:pt x="17051" y="575310"/>
                    <a:pt x="-9473" y="561023"/>
                    <a:pt x="5684" y="487680"/>
                  </a:cubicBezTo>
                  <a:lnTo>
                    <a:pt x="63469" y="200978"/>
                  </a:lnTo>
                  <a:lnTo>
                    <a:pt x="0" y="200978"/>
                  </a:lnTo>
                  <a:lnTo>
                    <a:pt x="17051" y="120015"/>
                  </a:lnTo>
                  <a:lnTo>
                    <a:pt x="80520" y="120015"/>
                  </a:lnTo>
                  <a:lnTo>
                    <a:pt x="105150" y="0"/>
                  </a:lnTo>
                  <a:lnTo>
                    <a:pt x="190406" y="0"/>
                  </a:lnTo>
                  <a:lnTo>
                    <a:pt x="165777" y="120015"/>
                  </a:lnTo>
                  <a:lnTo>
                    <a:pt x="287978" y="120015"/>
                  </a:lnTo>
                  <a:lnTo>
                    <a:pt x="270926" y="200978"/>
                  </a:lnTo>
                  <a:lnTo>
                    <a:pt x="148725" y="200978"/>
                  </a:lnTo>
                  <a:lnTo>
                    <a:pt x="94730" y="465773"/>
                  </a:lnTo>
                  <a:cubicBezTo>
                    <a:pt x="89993" y="489585"/>
                    <a:pt x="93782" y="494348"/>
                    <a:pt x="119359" y="494348"/>
                  </a:cubicBezTo>
                  <a:lnTo>
                    <a:pt x="207458" y="494348"/>
                  </a:lnTo>
                  <a:lnTo>
                    <a:pt x="191354" y="574358"/>
                  </a:lnTo>
                  <a:lnTo>
                    <a:pt x="78625" y="575310"/>
                  </a:lnTo>
                  <a:close/>
                </a:path>
              </a:pathLst>
            </a:custGeom>
            <a:grpFill/>
            <a:ln w="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Graphic 10">
              <a:extLst>
                <a:ext uri="{FF2B5EF4-FFF2-40B4-BE49-F238E27FC236}">
                  <a16:creationId xmlns:a16="http://schemas.microsoft.com/office/drawing/2014/main" id="{6EA7AC74-7D19-0D4C-A345-6DEE2B4018B5}"/>
                </a:ext>
              </a:extLst>
            </p:cNvPr>
            <p:cNvSpPr/>
            <p:nvPr/>
          </p:nvSpPr>
          <p:spPr>
            <a:xfrm>
              <a:off x="5340240" y="3170377"/>
              <a:ext cx="369445" cy="455295"/>
            </a:xfrm>
            <a:custGeom>
              <a:avLst/>
              <a:gdLst>
                <a:gd name="connsiteX0" fmla="*/ 0 w 369445"/>
                <a:gd name="connsiteY0" fmla="*/ 455295 h 455295"/>
                <a:gd name="connsiteX1" fmla="*/ 74836 w 369445"/>
                <a:gd name="connsiteY1" fmla="*/ 87630 h 455295"/>
                <a:gd name="connsiteX2" fmla="*/ 183775 w 369445"/>
                <a:gd name="connsiteY2" fmla="*/ 0 h 455295"/>
                <a:gd name="connsiteX3" fmla="*/ 369445 w 369445"/>
                <a:gd name="connsiteY3" fmla="*/ 0 h 455295"/>
                <a:gd name="connsiteX4" fmla="*/ 352394 w 369445"/>
                <a:gd name="connsiteY4" fmla="*/ 80963 h 455295"/>
                <a:gd name="connsiteX5" fmla="*/ 190406 w 369445"/>
                <a:gd name="connsiteY5" fmla="*/ 80963 h 455295"/>
                <a:gd name="connsiteX6" fmla="*/ 155356 w 369445"/>
                <a:gd name="connsiteY6" fmla="*/ 109538 h 455295"/>
                <a:gd name="connsiteX7" fmla="*/ 85257 w 369445"/>
                <a:gd name="connsiteY7" fmla="*/ 454343 h 455295"/>
                <a:gd name="connsiteX8" fmla="*/ 0 w 369445"/>
                <a:gd name="connsiteY8" fmla="*/ 455295 h 45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445" h="455295">
                  <a:moveTo>
                    <a:pt x="0" y="455295"/>
                  </a:moveTo>
                  <a:lnTo>
                    <a:pt x="74836" y="87630"/>
                  </a:lnTo>
                  <a:cubicBezTo>
                    <a:pt x="89993" y="14288"/>
                    <a:pt x="122201" y="0"/>
                    <a:pt x="183775" y="0"/>
                  </a:cubicBezTo>
                  <a:lnTo>
                    <a:pt x="369445" y="0"/>
                  </a:lnTo>
                  <a:lnTo>
                    <a:pt x="352394" y="80963"/>
                  </a:lnTo>
                  <a:lnTo>
                    <a:pt x="190406" y="80963"/>
                  </a:lnTo>
                  <a:cubicBezTo>
                    <a:pt x="165777" y="80963"/>
                    <a:pt x="160093" y="85725"/>
                    <a:pt x="155356" y="109538"/>
                  </a:cubicBezTo>
                  <a:lnTo>
                    <a:pt x="85257" y="454343"/>
                  </a:lnTo>
                  <a:lnTo>
                    <a:pt x="0" y="455295"/>
                  </a:lnTo>
                  <a:close/>
                </a:path>
              </a:pathLst>
            </a:custGeom>
            <a:grpFill/>
            <a:ln w="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95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7" r:id="rId3"/>
    <p:sldLayoutId id="2147483701" r:id="rId4"/>
    <p:sldLayoutId id="2147483668" r:id="rId5"/>
    <p:sldLayoutId id="2147483650" r:id="rId6"/>
    <p:sldLayoutId id="2147483666" r:id="rId7"/>
    <p:sldLayoutId id="2147483669" r:id="rId8"/>
    <p:sldLayoutId id="2147483670" r:id="rId9"/>
    <p:sldLayoutId id="2147483700" r:id="rId10"/>
    <p:sldLayoutId id="2147483671" r:id="rId11"/>
    <p:sldLayoutId id="2147483675" r:id="rId12"/>
    <p:sldLayoutId id="2147483677" r:id="rId13"/>
    <p:sldLayoutId id="2147483702" r:id="rId14"/>
    <p:sldLayoutId id="2147483703" r:id="rId15"/>
  </p:sldLayoutIdLst>
  <p:hf hdr="0" ftr="0" dt="0"/>
  <p:txStyles>
    <p:titleStyle>
      <a:lvl1pPr marL="0" indent="0" algn="l" defTabSz="914400" rtl="0" eaLnBrk="1" latinLnBrk="0" hangingPunct="1">
        <a:lnSpc>
          <a:spcPct val="85000"/>
        </a:lnSpc>
        <a:spcBef>
          <a:spcPct val="0"/>
        </a:spcBef>
        <a:buNone/>
        <a:defRPr sz="3200" b="1" kern="1200">
          <a:ln w="6350">
            <a:noFill/>
          </a:ln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4050104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40501040203" pitchFamily="34" charset="0"/>
        <a:buChar char=" 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40501040203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68" userDrawn="1">
          <p15:clr>
            <a:srgbClr val="F26B43"/>
          </p15:clr>
        </p15:guide>
        <p15:guide id="2" orient="horz" pos="2352" userDrawn="1">
          <p15:clr>
            <a:srgbClr val="F26B43"/>
          </p15:clr>
        </p15:guide>
        <p15:guide id="3" pos="204" userDrawn="1">
          <p15:clr>
            <a:srgbClr val="F26B43"/>
          </p15:clr>
        </p15:guide>
        <p15:guide id="4" pos="6137" userDrawn="1">
          <p15:clr>
            <a:srgbClr val="F26B43"/>
          </p15:clr>
        </p15:guide>
        <p15:guide id="5" orient="horz" pos="662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  <p15:guide id="7" orient="horz" pos="65" userDrawn="1">
          <p15:clr>
            <a:srgbClr val="F26B43"/>
          </p15:clr>
        </p15:guide>
        <p15:guide id="8" orient="horz" pos="14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raphic 26">
            <a:extLst>
              <a:ext uri="{FF2B5EF4-FFF2-40B4-BE49-F238E27FC236}">
                <a16:creationId xmlns:a16="http://schemas.microsoft.com/office/drawing/2014/main" id="{53817CDE-4C0F-4AF6-B410-1E1B6C336058}"/>
              </a:ext>
            </a:extLst>
          </p:cNvPr>
          <p:cNvSpPr>
            <a:spLocks noChangeAspect="1"/>
          </p:cNvSpPr>
          <p:nvPr/>
        </p:nvSpPr>
        <p:spPr>
          <a:xfrm>
            <a:off x="8727069" y="321741"/>
            <a:ext cx="370510" cy="731520"/>
          </a:xfrm>
          <a:custGeom>
            <a:avLst/>
            <a:gdLst>
              <a:gd name="connsiteX0" fmla="*/ 0 w 630381"/>
              <a:gd name="connsiteY0" fmla="*/ 1246216 h 1244600"/>
              <a:gd name="connsiteX1" fmla="*/ 237848 w 630381"/>
              <a:gd name="connsiteY1" fmla="*/ 0 h 1244600"/>
              <a:gd name="connsiteX2" fmla="*/ 633615 w 630381"/>
              <a:gd name="connsiteY2" fmla="*/ 0 h 1244600"/>
              <a:gd name="connsiteX3" fmla="*/ 395767 w 630381"/>
              <a:gd name="connsiteY3" fmla="*/ 1246216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381" h="1244600">
                <a:moveTo>
                  <a:pt x="0" y="1246216"/>
                </a:moveTo>
                <a:lnTo>
                  <a:pt x="237848" y="0"/>
                </a:lnTo>
                <a:lnTo>
                  <a:pt x="633615" y="0"/>
                </a:lnTo>
                <a:lnTo>
                  <a:pt x="395767" y="1246216"/>
                </a:lnTo>
                <a:close/>
              </a:path>
            </a:pathLst>
          </a:custGeom>
          <a:solidFill>
            <a:schemeClr val="accent1"/>
          </a:solidFill>
          <a:ln w="80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C9CB17-F29B-4E03-944B-C85B828E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03" y="340785"/>
            <a:ext cx="8241934" cy="73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8B4E43C0-4A5C-454F-8F03-E0A4AFB4AEF8}"/>
              </a:ext>
            </a:extLst>
          </p:cNvPr>
          <p:cNvSpPr>
            <a:spLocks noChangeAspect="1"/>
          </p:cNvSpPr>
          <p:nvPr/>
        </p:nvSpPr>
        <p:spPr>
          <a:xfrm>
            <a:off x="0" y="321741"/>
            <a:ext cx="251757" cy="731520"/>
          </a:xfrm>
          <a:custGeom>
            <a:avLst/>
            <a:gdLst>
              <a:gd name="connsiteX0" fmla="*/ 0 w 504825"/>
              <a:gd name="connsiteY0" fmla="*/ 1468755 h 1466850"/>
              <a:gd name="connsiteX1" fmla="*/ 0 w 504825"/>
              <a:gd name="connsiteY1" fmla="*/ 0 h 1466850"/>
              <a:gd name="connsiteX2" fmla="*/ 508635 w 504825"/>
              <a:gd name="connsiteY2" fmla="*/ 0 h 1466850"/>
              <a:gd name="connsiteX3" fmla="*/ 228314 w 504825"/>
              <a:gd name="connsiteY3" fmla="*/ 1468755 h 1466850"/>
              <a:gd name="connsiteX4" fmla="*/ 0 w 504825"/>
              <a:gd name="connsiteY4" fmla="*/ 1468755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1466850">
                <a:moveTo>
                  <a:pt x="0" y="1468755"/>
                </a:moveTo>
                <a:lnTo>
                  <a:pt x="0" y="0"/>
                </a:lnTo>
                <a:lnTo>
                  <a:pt x="508635" y="0"/>
                </a:lnTo>
                <a:lnTo>
                  <a:pt x="228314" y="1468755"/>
                </a:lnTo>
                <a:lnTo>
                  <a:pt x="0" y="146875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F5111CED-65FD-4CCB-B423-A9D0B25D8086}"/>
              </a:ext>
            </a:extLst>
          </p:cNvPr>
          <p:cNvSpPr>
            <a:spLocks noChangeAspect="1"/>
          </p:cNvSpPr>
          <p:nvPr/>
        </p:nvSpPr>
        <p:spPr>
          <a:xfrm>
            <a:off x="8951620" y="321741"/>
            <a:ext cx="1106780" cy="731520"/>
          </a:xfrm>
          <a:custGeom>
            <a:avLst/>
            <a:gdLst>
              <a:gd name="connsiteX0" fmla="*/ 0 w 1883063"/>
              <a:gd name="connsiteY0" fmla="*/ 1246216 h 1244600"/>
              <a:gd name="connsiteX1" fmla="*/ 237848 w 1883063"/>
              <a:gd name="connsiteY1" fmla="*/ 0 h 1244600"/>
              <a:gd name="connsiteX2" fmla="*/ 1886297 w 1883063"/>
              <a:gd name="connsiteY2" fmla="*/ 0 h 1244600"/>
              <a:gd name="connsiteX3" fmla="*/ 1886297 w 1883063"/>
              <a:gd name="connsiteY3" fmla="*/ 1246216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3063" h="1244600">
                <a:moveTo>
                  <a:pt x="0" y="1246216"/>
                </a:moveTo>
                <a:lnTo>
                  <a:pt x="237848" y="0"/>
                </a:lnTo>
                <a:lnTo>
                  <a:pt x="1886297" y="0"/>
                </a:lnTo>
                <a:lnTo>
                  <a:pt x="1886297" y="1246216"/>
                </a:lnTo>
                <a:close/>
              </a:path>
            </a:pathLst>
          </a:custGeom>
          <a:solidFill>
            <a:schemeClr val="accent1"/>
          </a:solidFill>
          <a:ln w="80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25" name="Graphic 23">
            <a:extLst>
              <a:ext uri="{FF2B5EF4-FFF2-40B4-BE49-F238E27FC236}">
                <a16:creationId xmlns:a16="http://schemas.microsoft.com/office/drawing/2014/main" id="{41986EF7-7E62-4B62-AE99-50AC34F0A45F}"/>
              </a:ext>
            </a:extLst>
          </p:cNvPr>
          <p:cNvSpPr>
            <a:spLocks noChangeAspect="1"/>
          </p:cNvSpPr>
          <p:nvPr/>
        </p:nvSpPr>
        <p:spPr>
          <a:xfrm>
            <a:off x="8661516" y="321741"/>
            <a:ext cx="204255" cy="731520"/>
          </a:xfrm>
          <a:custGeom>
            <a:avLst/>
            <a:gdLst>
              <a:gd name="connsiteX0" fmla="*/ 0 w 347518"/>
              <a:gd name="connsiteY0" fmla="*/ 1246216 h 1244600"/>
              <a:gd name="connsiteX1" fmla="*/ 237848 w 347518"/>
              <a:gd name="connsiteY1" fmla="*/ 0 h 1244600"/>
              <a:gd name="connsiteX2" fmla="*/ 350751 w 347518"/>
              <a:gd name="connsiteY2" fmla="*/ 0 h 1244600"/>
              <a:gd name="connsiteX3" fmla="*/ 112903 w 347518"/>
              <a:gd name="connsiteY3" fmla="*/ 1246216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18" h="1244600">
                <a:moveTo>
                  <a:pt x="0" y="1246216"/>
                </a:moveTo>
                <a:lnTo>
                  <a:pt x="237848" y="0"/>
                </a:lnTo>
                <a:lnTo>
                  <a:pt x="350751" y="0"/>
                </a:lnTo>
                <a:lnTo>
                  <a:pt x="112903" y="1246216"/>
                </a:lnTo>
                <a:close/>
              </a:path>
            </a:pathLst>
          </a:custGeom>
          <a:solidFill>
            <a:srgbClr val="FFC23F"/>
          </a:solidFill>
          <a:ln w="80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34" name="Graphic 32">
            <a:extLst>
              <a:ext uri="{FF2B5EF4-FFF2-40B4-BE49-F238E27FC236}">
                <a16:creationId xmlns:a16="http://schemas.microsoft.com/office/drawing/2014/main" id="{9B13ADDC-1F3D-4C97-B36D-009C9CB69514}"/>
              </a:ext>
            </a:extLst>
          </p:cNvPr>
          <p:cNvSpPr>
            <a:spLocks noChangeAspect="1"/>
          </p:cNvSpPr>
          <p:nvPr/>
        </p:nvSpPr>
        <p:spPr>
          <a:xfrm>
            <a:off x="109980" y="321741"/>
            <a:ext cx="204255" cy="731520"/>
          </a:xfrm>
          <a:custGeom>
            <a:avLst/>
            <a:gdLst>
              <a:gd name="connsiteX0" fmla="*/ 0 w 347518"/>
              <a:gd name="connsiteY0" fmla="*/ 1246216 h 1244600"/>
              <a:gd name="connsiteX1" fmla="*/ 237848 w 347518"/>
              <a:gd name="connsiteY1" fmla="*/ 0 h 1244600"/>
              <a:gd name="connsiteX2" fmla="*/ 350751 w 347518"/>
              <a:gd name="connsiteY2" fmla="*/ 0 h 1244600"/>
              <a:gd name="connsiteX3" fmla="*/ 112903 w 347518"/>
              <a:gd name="connsiteY3" fmla="*/ 1246216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18" h="1244600">
                <a:moveTo>
                  <a:pt x="0" y="1246216"/>
                </a:moveTo>
                <a:lnTo>
                  <a:pt x="237848" y="0"/>
                </a:lnTo>
                <a:lnTo>
                  <a:pt x="350751" y="0"/>
                </a:lnTo>
                <a:lnTo>
                  <a:pt x="112903" y="1246216"/>
                </a:lnTo>
                <a:close/>
              </a:path>
            </a:pathLst>
          </a:custGeom>
          <a:solidFill>
            <a:srgbClr val="CED5D9"/>
          </a:solidFill>
          <a:ln w="80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75463D-F8BE-F54F-A67C-C0F99E50D6ED}"/>
              </a:ext>
            </a:extLst>
          </p:cNvPr>
          <p:cNvSpPr txBox="1"/>
          <p:nvPr userDrawn="1"/>
        </p:nvSpPr>
        <p:spPr>
          <a:xfrm>
            <a:off x="-2422" y="104520"/>
            <a:ext cx="10060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0" algn="ctr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STR © 2021 • Use or disclosure of data contained on this page is subject to the restriction on the cover sheet of this document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3948D3-5B09-F041-B8E9-BCE9BB73C71A}"/>
              </a:ext>
            </a:extLst>
          </p:cNvPr>
          <p:cNvSpPr>
            <a:spLocks noGrp="1"/>
          </p:cNvSpPr>
          <p:nvPr userDrawn="1"/>
        </p:nvSpPr>
        <p:spPr>
          <a:xfrm>
            <a:off x="8951620" y="76699"/>
            <a:ext cx="1008196" cy="23956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>
                <a:solidFill>
                  <a:srgbClr val="7F7F7F"/>
                </a:solidFill>
                <a:latin typeface="+mn-lt"/>
                <a:cs typeface="Arial" panose="020B0604020202020204" pitchFamily="34" charset="0"/>
              </a:rPr>
              <a:t>Slide </a:t>
            </a:r>
            <a:fld id="{49745226-6299-4A3A-A41F-10C9398EB7E7}" type="slidenum">
              <a:rPr lang="en-US" sz="900" smtClean="0">
                <a:solidFill>
                  <a:srgbClr val="7F7F7F"/>
                </a:solidFill>
                <a:latin typeface="+mn-lt"/>
                <a:cs typeface="Arial" panose="020B0604020202020204" pitchFamily="34" charset="0"/>
              </a:rPr>
              <a:pPr algn="r"/>
              <a:t>‹#›</a:t>
            </a:fld>
            <a:r>
              <a:rPr lang="en-US" sz="900">
                <a:solidFill>
                  <a:srgbClr val="7F7F7F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7" name="Graphic 10">
            <a:extLst>
              <a:ext uri="{FF2B5EF4-FFF2-40B4-BE49-F238E27FC236}">
                <a16:creationId xmlns:a16="http://schemas.microsoft.com/office/drawing/2014/main" id="{6FBC7867-DDC3-7142-BD67-0883860AA8D9}"/>
              </a:ext>
            </a:extLst>
          </p:cNvPr>
          <p:cNvGrpSpPr/>
          <p:nvPr userDrawn="1"/>
        </p:nvGrpSpPr>
        <p:grpSpPr>
          <a:xfrm>
            <a:off x="8991410" y="407797"/>
            <a:ext cx="907061" cy="493174"/>
            <a:chOff x="4651556" y="3050362"/>
            <a:chExt cx="1058128" cy="575310"/>
          </a:xfrm>
          <a:solidFill>
            <a:schemeClr val="bg1"/>
          </a:solidFill>
        </p:grpSpPr>
        <p:sp>
          <p:nvSpPr>
            <p:cNvPr id="19" name="Graphic 10">
              <a:extLst>
                <a:ext uri="{FF2B5EF4-FFF2-40B4-BE49-F238E27FC236}">
                  <a16:creationId xmlns:a16="http://schemas.microsoft.com/office/drawing/2014/main" id="{99032A51-ACDC-914F-A94F-40E657D95344}"/>
                </a:ext>
              </a:extLst>
            </p:cNvPr>
            <p:cNvSpPr/>
            <p:nvPr/>
          </p:nvSpPr>
          <p:spPr>
            <a:xfrm>
              <a:off x="4651556" y="3171330"/>
              <a:ext cx="423440" cy="454342"/>
            </a:xfrm>
            <a:custGeom>
              <a:avLst/>
              <a:gdLst>
                <a:gd name="connsiteX0" fmla="*/ 0 w 423440"/>
                <a:gd name="connsiteY0" fmla="*/ 454343 h 454342"/>
                <a:gd name="connsiteX1" fmla="*/ 16104 w 423440"/>
                <a:gd name="connsiteY1" fmla="*/ 373380 h 454342"/>
                <a:gd name="connsiteX2" fmla="*/ 253875 w 423440"/>
                <a:gd name="connsiteY2" fmla="*/ 373380 h 454342"/>
                <a:gd name="connsiteX3" fmla="*/ 288925 w 423440"/>
                <a:gd name="connsiteY3" fmla="*/ 344805 h 454342"/>
                <a:gd name="connsiteX4" fmla="*/ 299345 w 423440"/>
                <a:gd name="connsiteY4" fmla="*/ 297180 h 454342"/>
                <a:gd name="connsiteX5" fmla="*/ 274716 w 423440"/>
                <a:gd name="connsiteY5" fmla="*/ 268605 h 454342"/>
                <a:gd name="connsiteX6" fmla="*/ 120306 w 423440"/>
                <a:gd name="connsiteY6" fmla="*/ 268605 h 454342"/>
                <a:gd name="connsiteX7" fmla="*/ 47365 w 423440"/>
                <a:gd name="connsiteY7" fmla="*/ 180975 h 454342"/>
                <a:gd name="connsiteX8" fmla="*/ 66311 w 423440"/>
                <a:gd name="connsiteY8" fmla="*/ 87630 h 454342"/>
                <a:gd name="connsiteX9" fmla="*/ 175250 w 423440"/>
                <a:gd name="connsiteY9" fmla="*/ 0 h 454342"/>
                <a:gd name="connsiteX10" fmla="*/ 423441 w 423440"/>
                <a:gd name="connsiteY10" fmla="*/ 0 h 454342"/>
                <a:gd name="connsiteX11" fmla="*/ 406390 w 423440"/>
                <a:gd name="connsiteY11" fmla="*/ 80963 h 454342"/>
                <a:gd name="connsiteX12" fmla="*/ 180933 w 423440"/>
                <a:gd name="connsiteY12" fmla="*/ 80963 h 454342"/>
                <a:gd name="connsiteX13" fmla="*/ 145883 w 423440"/>
                <a:gd name="connsiteY13" fmla="*/ 109538 h 454342"/>
                <a:gd name="connsiteX14" fmla="*/ 135463 w 423440"/>
                <a:gd name="connsiteY14" fmla="*/ 159068 h 454342"/>
                <a:gd name="connsiteX15" fmla="*/ 151567 w 423440"/>
                <a:gd name="connsiteY15" fmla="*/ 187643 h 454342"/>
                <a:gd name="connsiteX16" fmla="*/ 313555 w 423440"/>
                <a:gd name="connsiteY16" fmla="*/ 187643 h 454342"/>
                <a:gd name="connsiteX17" fmla="*/ 386496 w 423440"/>
                <a:gd name="connsiteY17" fmla="*/ 275272 h 454342"/>
                <a:gd name="connsiteX18" fmla="*/ 367550 w 423440"/>
                <a:gd name="connsiteY18" fmla="*/ 366713 h 454342"/>
                <a:gd name="connsiteX19" fmla="*/ 259559 w 423440"/>
                <a:gd name="connsiteY19" fmla="*/ 454343 h 454342"/>
                <a:gd name="connsiteX20" fmla="*/ 0 w 423440"/>
                <a:gd name="connsiteY20" fmla="*/ 454343 h 45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3440" h="454342">
                  <a:moveTo>
                    <a:pt x="0" y="454343"/>
                  </a:moveTo>
                  <a:lnTo>
                    <a:pt x="16104" y="373380"/>
                  </a:lnTo>
                  <a:lnTo>
                    <a:pt x="253875" y="373380"/>
                  </a:lnTo>
                  <a:cubicBezTo>
                    <a:pt x="278505" y="373380"/>
                    <a:pt x="284189" y="368618"/>
                    <a:pt x="288925" y="344805"/>
                  </a:cubicBezTo>
                  <a:lnTo>
                    <a:pt x="299345" y="297180"/>
                  </a:lnTo>
                  <a:cubicBezTo>
                    <a:pt x="304082" y="273368"/>
                    <a:pt x="300293" y="268605"/>
                    <a:pt x="274716" y="268605"/>
                  </a:cubicBezTo>
                  <a:lnTo>
                    <a:pt x="120306" y="268605"/>
                  </a:lnTo>
                  <a:cubicBezTo>
                    <a:pt x="58732" y="268605"/>
                    <a:pt x="33155" y="254318"/>
                    <a:pt x="47365" y="180975"/>
                  </a:cubicBezTo>
                  <a:lnTo>
                    <a:pt x="66311" y="87630"/>
                  </a:lnTo>
                  <a:cubicBezTo>
                    <a:pt x="81467" y="14288"/>
                    <a:pt x="113675" y="0"/>
                    <a:pt x="175250" y="0"/>
                  </a:cubicBezTo>
                  <a:lnTo>
                    <a:pt x="423441" y="0"/>
                  </a:lnTo>
                  <a:lnTo>
                    <a:pt x="406390" y="80963"/>
                  </a:lnTo>
                  <a:lnTo>
                    <a:pt x="180933" y="80963"/>
                  </a:lnTo>
                  <a:cubicBezTo>
                    <a:pt x="156304" y="80963"/>
                    <a:pt x="150620" y="85725"/>
                    <a:pt x="145883" y="109538"/>
                  </a:cubicBezTo>
                  <a:lnTo>
                    <a:pt x="135463" y="159068"/>
                  </a:lnTo>
                  <a:cubicBezTo>
                    <a:pt x="130727" y="180022"/>
                    <a:pt x="133569" y="187643"/>
                    <a:pt x="151567" y="187643"/>
                  </a:cubicBezTo>
                  <a:lnTo>
                    <a:pt x="313555" y="187643"/>
                  </a:lnTo>
                  <a:cubicBezTo>
                    <a:pt x="375129" y="187643"/>
                    <a:pt x="401653" y="201930"/>
                    <a:pt x="386496" y="275272"/>
                  </a:cubicBezTo>
                  <a:lnTo>
                    <a:pt x="367550" y="366713"/>
                  </a:lnTo>
                  <a:cubicBezTo>
                    <a:pt x="352394" y="440055"/>
                    <a:pt x="321133" y="454343"/>
                    <a:pt x="259559" y="454343"/>
                  </a:cubicBezTo>
                  <a:lnTo>
                    <a:pt x="0" y="454343"/>
                  </a:lnTo>
                  <a:close/>
                </a:path>
              </a:pathLst>
            </a:custGeom>
            <a:grpFill/>
            <a:ln w="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0" name="Graphic 10">
              <a:extLst>
                <a:ext uri="{FF2B5EF4-FFF2-40B4-BE49-F238E27FC236}">
                  <a16:creationId xmlns:a16="http://schemas.microsoft.com/office/drawing/2014/main" id="{B0D928A6-1CED-C843-B476-0205681031E7}"/>
                </a:ext>
              </a:extLst>
            </p:cNvPr>
            <p:cNvSpPr/>
            <p:nvPr/>
          </p:nvSpPr>
          <p:spPr>
            <a:xfrm>
              <a:off x="5106258" y="3050362"/>
              <a:ext cx="287977" cy="575310"/>
            </a:xfrm>
            <a:custGeom>
              <a:avLst/>
              <a:gdLst>
                <a:gd name="connsiteX0" fmla="*/ 78625 w 287977"/>
                <a:gd name="connsiteY0" fmla="*/ 575310 h 575310"/>
                <a:gd name="connsiteX1" fmla="*/ 5684 w 287977"/>
                <a:gd name="connsiteY1" fmla="*/ 487680 h 575310"/>
                <a:gd name="connsiteX2" fmla="*/ 63469 w 287977"/>
                <a:gd name="connsiteY2" fmla="*/ 200978 h 575310"/>
                <a:gd name="connsiteX3" fmla="*/ 0 w 287977"/>
                <a:gd name="connsiteY3" fmla="*/ 200978 h 575310"/>
                <a:gd name="connsiteX4" fmla="*/ 17051 w 287977"/>
                <a:gd name="connsiteY4" fmla="*/ 120015 h 575310"/>
                <a:gd name="connsiteX5" fmla="*/ 80520 w 287977"/>
                <a:gd name="connsiteY5" fmla="*/ 120015 h 575310"/>
                <a:gd name="connsiteX6" fmla="*/ 105150 w 287977"/>
                <a:gd name="connsiteY6" fmla="*/ 0 h 575310"/>
                <a:gd name="connsiteX7" fmla="*/ 190406 w 287977"/>
                <a:gd name="connsiteY7" fmla="*/ 0 h 575310"/>
                <a:gd name="connsiteX8" fmla="*/ 165777 w 287977"/>
                <a:gd name="connsiteY8" fmla="*/ 120015 h 575310"/>
                <a:gd name="connsiteX9" fmla="*/ 287978 w 287977"/>
                <a:gd name="connsiteY9" fmla="*/ 120015 h 575310"/>
                <a:gd name="connsiteX10" fmla="*/ 270926 w 287977"/>
                <a:gd name="connsiteY10" fmla="*/ 200978 h 575310"/>
                <a:gd name="connsiteX11" fmla="*/ 148725 w 287977"/>
                <a:gd name="connsiteY11" fmla="*/ 200978 h 575310"/>
                <a:gd name="connsiteX12" fmla="*/ 94730 w 287977"/>
                <a:gd name="connsiteY12" fmla="*/ 465773 h 575310"/>
                <a:gd name="connsiteX13" fmla="*/ 119359 w 287977"/>
                <a:gd name="connsiteY13" fmla="*/ 494348 h 575310"/>
                <a:gd name="connsiteX14" fmla="*/ 207458 w 287977"/>
                <a:gd name="connsiteY14" fmla="*/ 494348 h 575310"/>
                <a:gd name="connsiteX15" fmla="*/ 191354 w 287977"/>
                <a:gd name="connsiteY15" fmla="*/ 574358 h 575310"/>
                <a:gd name="connsiteX16" fmla="*/ 78625 w 287977"/>
                <a:gd name="connsiteY16" fmla="*/ 575310 h 5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7977" h="575310">
                  <a:moveTo>
                    <a:pt x="78625" y="575310"/>
                  </a:moveTo>
                  <a:cubicBezTo>
                    <a:pt x="17051" y="575310"/>
                    <a:pt x="-9473" y="561023"/>
                    <a:pt x="5684" y="487680"/>
                  </a:cubicBezTo>
                  <a:lnTo>
                    <a:pt x="63469" y="200978"/>
                  </a:lnTo>
                  <a:lnTo>
                    <a:pt x="0" y="200978"/>
                  </a:lnTo>
                  <a:lnTo>
                    <a:pt x="17051" y="120015"/>
                  </a:lnTo>
                  <a:lnTo>
                    <a:pt x="80520" y="120015"/>
                  </a:lnTo>
                  <a:lnTo>
                    <a:pt x="105150" y="0"/>
                  </a:lnTo>
                  <a:lnTo>
                    <a:pt x="190406" y="0"/>
                  </a:lnTo>
                  <a:lnTo>
                    <a:pt x="165777" y="120015"/>
                  </a:lnTo>
                  <a:lnTo>
                    <a:pt x="287978" y="120015"/>
                  </a:lnTo>
                  <a:lnTo>
                    <a:pt x="270926" y="200978"/>
                  </a:lnTo>
                  <a:lnTo>
                    <a:pt x="148725" y="200978"/>
                  </a:lnTo>
                  <a:lnTo>
                    <a:pt x="94730" y="465773"/>
                  </a:lnTo>
                  <a:cubicBezTo>
                    <a:pt x="89993" y="489585"/>
                    <a:pt x="93782" y="494348"/>
                    <a:pt x="119359" y="494348"/>
                  </a:cubicBezTo>
                  <a:lnTo>
                    <a:pt x="207458" y="494348"/>
                  </a:lnTo>
                  <a:lnTo>
                    <a:pt x="191354" y="574358"/>
                  </a:lnTo>
                  <a:lnTo>
                    <a:pt x="78625" y="575310"/>
                  </a:lnTo>
                  <a:close/>
                </a:path>
              </a:pathLst>
            </a:custGeom>
            <a:grpFill/>
            <a:ln w="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Graphic 10">
              <a:extLst>
                <a:ext uri="{FF2B5EF4-FFF2-40B4-BE49-F238E27FC236}">
                  <a16:creationId xmlns:a16="http://schemas.microsoft.com/office/drawing/2014/main" id="{6EA7AC74-7D19-0D4C-A345-6DEE2B4018B5}"/>
                </a:ext>
              </a:extLst>
            </p:cNvPr>
            <p:cNvSpPr/>
            <p:nvPr/>
          </p:nvSpPr>
          <p:spPr>
            <a:xfrm>
              <a:off x="5340240" y="3170377"/>
              <a:ext cx="369445" cy="455295"/>
            </a:xfrm>
            <a:custGeom>
              <a:avLst/>
              <a:gdLst>
                <a:gd name="connsiteX0" fmla="*/ 0 w 369445"/>
                <a:gd name="connsiteY0" fmla="*/ 455295 h 455295"/>
                <a:gd name="connsiteX1" fmla="*/ 74836 w 369445"/>
                <a:gd name="connsiteY1" fmla="*/ 87630 h 455295"/>
                <a:gd name="connsiteX2" fmla="*/ 183775 w 369445"/>
                <a:gd name="connsiteY2" fmla="*/ 0 h 455295"/>
                <a:gd name="connsiteX3" fmla="*/ 369445 w 369445"/>
                <a:gd name="connsiteY3" fmla="*/ 0 h 455295"/>
                <a:gd name="connsiteX4" fmla="*/ 352394 w 369445"/>
                <a:gd name="connsiteY4" fmla="*/ 80963 h 455295"/>
                <a:gd name="connsiteX5" fmla="*/ 190406 w 369445"/>
                <a:gd name="connsiteY5" fmla="*/ 80963 h 455295"/>
                <a:gd name="connsiteX6" fmla="*/ 155356 w 369445"/>
                <a:gd name="connsiteY6" fmla="*/ 109538 h 455295"/>
                <a:gd name="connsiteX7" fmla="*/ 85257 w 369445"/>
                <a:gd name="connsiteY7" fmla="*/ 454343 h 455295"/>
                <a:gd name="connsiteX8" fmla="*/ 0 w 369445"/>
                <a:gd name="connsiteY8" fmla="*/ 455295 h 45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445" h="455295">
                  <a:moveTo>
                    <a:pt x="0" y="455295"/>
                  </a:moveTo>
                  <a:lnTo>
                    <a:pt x="74836" y="87630"/>
                  </a:lnTo>
                  <a:cubicBezTo>
                    <a:pt x="89993" y="14288"/>
                    <a:pt x="122201" y="0"/>
                    <a:pt x="183775" y="0"/>
                  </a:cubicBezTo>
                  <a:lnTo>
                    <a:pt x="369445" y="0"/>
                  </a:lnTo>
                  <a:lnTo>
                    <a:pt x="352394" y="80963"/>
                  </a:lnTo>
                  <a:lnTo>
                    <a:pt x="190406" y="80963"/>
                  </a:lnTo>
                  <a:cubicBezTo>
                    <a:pt x="165777" y="80963"/>
                    <a:pt x="160093" y="85725"/>
                    <a:pt x="155356" y="109538"/>
                  </a:cubicBezTo>
                  <a:lnTo>
                    <a:pt x="85257" y="454343"/>
                  </a:lnTo>
                  <a:lnTo>
                    <a:pt x="0" y="455295"/>
                  </a:lnTo>
                  <a:close/>
                </a:path>
              </a:pathLst>
            </a:custGeom>
            <a:grpFill/>
            <a:ln w="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93295-D2C9-AF4A-855C-89079B1315F9}"/>
              </a:ext>
            </a:extLst>
          </p:cNvPr>
          <p:cNvSpPr/>
          <p:nvPr userDrawn="1"/>
        </p:nvSpPr>
        <p:spPr>
          <a:xfrm>
            <a:off x="-2422" y="0"/>
            <a:ext cx="10060822" cy="128016"/>
          </a:xfrm>
          <a:prstGeom prst="rect">
            <a:avLst/>
          </a:prstGeom>
          <a:solidFill>
            <a:srgbClr val="257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50" b="1"/>
              <a:t>SLIDE CLASSIFICATION BAR – EDIT IN MASTER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65B39F-5E47-1545-A285-44989E076EF1}"/>
              </a:ext>
            </a:extLst>
          </p:cNvPr>
          <p:cNvSpPr/>
          <p:nvPr userDrawn="1"/>
        </p:nvSpPr>
        <p:spPr>
          <a:xfrm>
            <a:off x="0" y="6263640"/>
            <a:ext cx="10060822" cy="137160"/>
          </a:xfrm>
          <a:prstGeom prst="rect">
            <a:avLst/>
          </a:prstGeom>
          <a:solidFill>
            <a:srgbClr val="257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50" b="1"/>
              <a:t>SLIDE CLASSIFICATION BAR – EDIT IN MASTER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52335C4-3D31-BE4E-86C0-B1B50EBA8D97}"/>
              </a:ext>
            </a:extLst>
          </p:cNvPr>
          <p:cNvGrpSpPr/>
          <p:nvPr userDrawn="1"/>
        </p:nvGrpSpPr>
        <p:grpSpPr>
          <a:xfrm>
            <a:off x="-1730387" y="316265"/>
            <a:ext cx="934523" cy="2830118"/>
            <a:chOff x="-858096" y="161006"/>
            <a:chExt cx="700161" cy="212037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464F5B2-04C1-374F-8584-96A5E95EB61C}"/>
                </a:ext>
              </a:extLst>
            </p:cNvPr>
            <p:cNvSpPr/>
            <p:nvPr userDrawn="1"/>
          </p:nvSpPr>
          <p:spPr>
            <a:xfrm flipH="1">
              <a:off x="-858096" y="161006"/>
              <a:ext cx="700161" cy="21203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844CE67-3E75-0B48-AB54-CB2A2193A397}"/>
                </a:ext>
              </a:extLst>
            </p:cNvPr>
            <p:cNvSpPr/>
            <p:nvPr userDrawn="1"/>
          </p:nvSpPr>
          <p:spPr>
            <a:xfrm flipH="1">
              <a:off x="-468152" y="1681589"/>
              <a:ext cx="220345" cy="220344"/>
            </a:xfrm>
            <a:prstGeom prst="rect">
              <a:avLst/>
            </a:prstGeom>
            <a:solidFill>
              <a:srgbClr val="175A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3B6602B-E343-5D42-9EA0-E7D73A73FD78}"/>
                </a:ext>
              </a:extLst>
            </p:cNvPr>
            <p:cNvSpPr/>
            <p:nvPr userDrawn="1"/>
          </p:nvSpPr>
          <p:spPr>
            <a:xfrm flipH="1">
              <a:off x="-773609" y="1967106"/>
              <a:ext cx="220345" cy="220344"/>
            </a:xfrm>
            <a:prstGeom prst="rect">
              <a:avLst/>
            </a:prstGeom>
            <a:solidFill>
              <a:srgbClr val="F0F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476A1C7-340C-EC49-9A30-41B16C3BE1C3}"/>
                </a:ext>
              </a:extLst>
            </p:cNvPr>
            <p:cNvSpPr/>
            <p:nvPr userDrawn="1"/>
          </p:nvSpPr>
          <p:spPr>
            <a:xfrm flipH="1">
              <a:off x="-773609" y="1110554"/>
              <a:ext cx="220345" cy="220345"/>
            </a:xfrm>
            <a:prstGeom prst="rect">
              <a:avLst/>
            </a:prstGeom>
            <a:solidFill>
              <a:srgbClr val="F5F5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AD0B98D-0E1F-9F4B-8280-231FF657948F}"/>
                </a:ext>
              </a:extLst>
            </p:cNvPr>
            <p:cNvSpPr/>
            <p:nvPr userDrawn="1"/>
          </p:nvSpPr>
          <p:spPr>
            <a:xfrm flipH="1">
              <a:off x="-468152" y="1110554"/>
              <a:ext cx="220345" cy="220344"/>
            </a:xfrm>
            <a:prstGeom prst="rect">
              <a:avLst/>
            </a:prstGeom>
            <a:solidFill>
              <a:srgbClr val="97D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0D7C15-11B6-E943-9114-8EBB69DA09B7}"/>
                </a:ext>
              </a:extLst>
            </p:cNvPr>
            <p:cNvSpPr/>
            <p:nvPr userDrawn="1"/>
          </p:nvSpPr>
          <p:spPr>
            <a:xfrm flipH="1">
              <a:off x="-468152" y="539520"/>
              <a:ext cx="220345" cy="220344"/>
            </a:xfrm>
            <a:prstGeom prst="rect">
              <a:avLst/>
            </a:prstGeom>
            <a:solidFill>
              <a:srgbClr val="FEA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08D95F8-F40F-8148-96E3-3686E2C949A6}"/>
                </a:ext>
              </a:extLst>
            </p:cNvPr>
            <p:cNvSpPr/>
            <p:nvPr userDrawn="1"/>
          </p:nvSpPr>
          <p:spPr>
            <a:xfrm flipH="1">
              <a:off x="-468152" y="254003"/>
              <a:ext cx="220345" cy="220344"/>
            </a:xfrm>
            <a:prstGeom prst="rect">
              <a:avLst/>
            </a:prstGeom>
            <a:solidFill>
              <a:srgbClr val="003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F1CC606-4CDC-CF4B-AE70-2F8D6E7969C2}"/>
                </a:ext>
              </a:extLst>
            </p:cNvPr>
            <p:cNvSpPr/>
            <p:nvPr userDrawn="1"/>
          </p:nvSpPr>
          <p:spPr>
            <a:xfrm flipH="1">
              <a:off x="-468152" y="1396071"/>
              <a:ext cx="220345" cy="220345"/>
            </a:xfrm>
            <a:prstGeom prst="rect">
              <a:avLst/>
            </a:prstGeom>
            <a:solidFill>
              <a:srgbClr val="7AB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8755D69-0171-4A44-8BAA-742FBB711F87}"/>
                </a:ext>
              </a:extLst>
            </p:cNvPr>
            <p:cNvSpPr/>
            <p:nvPr userDrawn="1"/>
          </p:nvSpPr>
          <p:spPr>
            <a:xfrm flipH="1">
              <a:off x="-468152" y="1967106"/>
              <a:ext cx="220345" cy="220344"/>
            </a:xfrm>
            <a:prstGeom prst="rect">
              <a:avLst/>
            </a:prstGeom>
            <a:solidFill>
              <a:srgbClr val="9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820EBD3-C0CB-0B40-B026-2F907BE3C1AA}"/>
                </a:ext>
              </a:extLst>
            </p:cNvPr>
            <p:cNvSpPr/>
            <p:nvPr userDrawn="1"/>
          </p:nvSpPr>
          <p:spPr>
            <a:xfrm flipH="1">
              <a:off x="-773609" y="254003"/>
              <a:ext cx="220345" cy="220344"/>
            </a:xfrm>
            <a:prstGeom prst="rect">
              <a:avLst/>
            </a:prstGeom>
            <a:solidFill>
              <a:srgbClr val="D7D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B249267-A80F-674F-88A3-CEA9C3CDC956}"/>
                </a:ext>
              </a:extLst>
            </p:cNvPr>
            <p:cNvSpPr/>
            <p:nvPr userDrawn="1"/>
          </p:nvSpPr>
          <p:spPr>
            <a:xfrm flipH="1">
              <a:off x="-773609" y="539520"/>
              <a:ext cx="220345" cy="220344"/>
            </a:xfrm>
            <a:prstGeom prst="rect">
              <a:avLst/>
            </a:prstGeom>
            <a:solidFill>
              <a:srgbClr val="ED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6FD6F0-B527-7945-AD45-4FD6B0297732}"/>
                </a:ext>
              </a:extLst>
            </p:cNvPr>
            <p:cNvSpPr/>
            <p:nvPr userDrawn="1"/>
          </p:nvSpPr>
          <p:spPr>
            <a:xfrm flipH="1">
              <a:off x="-773609" y="1396072"/>
              <a:ext cx="220345" cy="220344"/>
            </a:xfrm>
            <a:prstGeom prst="rect">
              <a:avLst/>
            </a:prstGeom>
            <a:solidFill>
              <a:srgbClr val="DD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F7F43D0-39E3-1F45-81FD-B025E6158216}"/>
                </a:ext>
              </a:extLst>
            </p:cNvPr>
            <p:cNvSpPr/>
            <p:nvPr userDrawn="1"/>
          </p:nvSpPr>
          <p:spPr>
            <a:xfrm flipH="1">
              <a:off x="-773609" y="1681589"/>
              <a:ext cx="220345" cy="220344"/>
            </a:xfrm>
            <a:prstGeom prst="rect">
              <a:avLst/>
            </a:prstGeom>
            <a:solidFill>
              <a:srgbClr val="E2E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B997899-09DA-624A-9DB8-0E529114489D}"/>
                </a:ext>
              </a:extLst>
            </p:cNvPr>
            <p:cNvSpPr/>
            <p:nvPr userDrawn="1"/>
          </p:nvSpPr>
          <p:spPr>
            <a:xfrm flipH="1">
              <a:off x="-468152" y="825037"/>
              <a:ext cx="220345" cy="220344"/>
            </a:xfrm>
            <a:prstGeom prst="rect">
              <a:avLst/>
            </a:prstGeom>
            <a:solidFill>
              <a:srgbClr val="EF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6081486-2619-6E42-81F2-8D78C9164843}"/>
                </a:ext>
              </a:extLst>
            </p:cNvPr>
            <p:cNvSpPr/>
            <p:nvPr userDrawn="1"/>
          </p:nvSpPr>
          <p:spPr>
            <a:xfrm flipH="1">
              <a:off x="-773609" y="825037"/>
              <a:ext cx="220345" cy="22034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440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0" r:id="rId3"/>
    <p:sldLayoutId id="2147483691" r:id="rId4"/>
    <p:sldLayoutId id="2147483688" r:id="rId5"/>
    <p:sldLayoutId id="2147483689" r:id="rId6"/>
    <p:sldLayoutId id="2147483692" r:id="rId7"/>
    <p:sldLayoutId id="2147483693" r:id="rId8"/>
    <p:sldLayoutId id="2147483694" r:id="rId9"/>
    <p:sldLayoutId id="2147483695" r:id="rId10"/>
    <p:sldLayoutId id="2147483697" r:id="rId11"/>
  </p:sldLayoutIdLst>
  <p:hf hdr="0" ftr="0" dt="0"/>
  <p:txStyles>
    <p:titleStyle>
      <a:lvl1pPr marL="0" indent="0" algn="l" defTabSz="914400" rtl="0" eaLnBrk="1" latinLnBrk="0" hangingPunct="1">
        <a:lnSpc>
          <a:spcPct val="85000"/>
        </a:lnSpc>
        <a:spcBef>
          <a:spcPct val="0"/>
        </a:spcBef>
        <a:buNone/>
        <a:defRPr sz="3200" b="1" kern="1200">
          <a:ln w="6350">
            <a:noFill/>
          </a:ln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4050104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40501040203" pitchFamily="34" charset="0"/>
        <a:buChar char=" 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40501040203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68" userDrawn="1">
          <p15:clr>
            <a:srgbClr val="F26B43"/>
          </p15:clr>
        </p15:guide>
        <p15:guide id="2" orient="horz" pos="2352" userDrawn="1">
          <p15:clr>
            <a:srgbClr val="F26B43"/>
          </p15:clr>
        </p15:guide>
        <p15:guide id="3" pos="204" userDrawn="1">
          <p15:clr>
            <a:srgbClr val="F26B43"/>
          </p15:clr>
        </p15:guide>
        <p15:guide id="4" pos="6137" userDrawn="1">
          <p15:clr>
            <a:srgbClr val="F26B43"/>
          </p15:clr>
        </p15:guide>
        <p15:guide id="5" orient="horz" pos="662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  <p15:guide id="7" orient="horz" pos="65" userDrawn="1">
          <p15:clr>
            <a:srgbClr val="F26B43"/>
          </p15:clr>
        </p15:guide>
        <p15:guide id="8" orient="horz" pos="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cs.ucla.edu/classes/winter13/cs111/scribe/17b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comments" Target="../comments/comment1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tackoverflow.com/questions/14600967/d3-force-directed-graph-node-filtering" TargetMode="External"/><Relationship Id="rId5" Type="http://schemas.openxmlformats.org/officeDocument/2006/relationships/image" Target="../media/image53.gif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ELIZABETH.BARR@STR.US" TargetMode="External"/><Relationship Id="rId3" Type="http://schemas.openxmlformats.org/officeDocument/2006/relationships/image" Target="../media/image55.png"/><Relationship Id="rId7" Type="http://schemas.openxmlformats.org/officeDocument/2006/relationships/hyperlink" Target="mailto:AMY.SCHMID@STR.U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CHRISTOPHER.MORRIS@STR.US" TargetMode="External"/><Relationship Id="rId5" Type="http://schemas.openxmlformats.org/officeDocument/2006/relationships/hyperlink" Target="mailto:MARIA.MELCHIORRE@STR.US" TargetMode="External"/><Relationship Id="rId10" Type="http://schemas.openxmlformats.org/officeDocument/2006/relationships/comments" Target="../comments/comment17.xml"/><Relationship Id="rId4" Type="http://schemas.openxmlformats.org/officeDocument/2006/relationships/hyperlink" Target="mailto:ALICIA.OUYANG@STR.US" TargetMode="External"/><Relationship Id="rId9" Type="http://schemas.openxmlformats.org/officeDocument/2006/relationships/hyperlink" Target="mailto:amy.schmid@str.u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str-wicys" TargetMode="External"/><Relationship Id="rId2" Type="http://schemas.openxmlformats.org/officeDocument/2006/relationships/hyperlink" Target="https://github.com/stresearch/wicys-2021-iot" TargetMode="Externa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30.jpeg"/><Relationship Id="rId7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.media-amazon.com/images/G/01/sidewalk/final_privacy_security_whitepaper.pdf" TargetMode="External"/><Relationship Id="rId5" Type="http://schemas.openxmlformats.org/officeDocument/2006/relationships/hyperlink" Target="https://www.wallofsheep.com/pages/wall-of-sheep" TargetMode="Externa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omments" Target="../comments/comment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CF931-3297-3B47-A260-E6383D9EE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45" y="3171960"/>
            <a:ext cx="4641253" cy="1262921"/>
          </a:xfrm>
        </p:spPr>
        <p:txBody>
          <a:bodyPr/>
          <a:lstStyle/>
          <a:p>
            <a:r>
              <a:rPr lang="en-US" dirty="0"/>
              <a:t>The Hitchhikers Guide to the Home Network: Analyzing IoT Traffic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E26B0-E4D0-AE4D-8324-FEE2494D8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946" y="4847303"/>
            <a:ext cx="4641253" cy="824829"/>
          </a:xfrm>
        </p:spPr>
        <p:txBody>
          <a:bodyPr/>
          <a:lstStyle/>
          <a:p>
            <a:r>
              <a:rPr lang="en-US" dirty="0"/>
              <a:t>Maria </a:t>
            </a:r>
            <a:r>
              <a:rPr lang="en-US" dirty="0" err="1"/>
              <a:t>Melchiorre</a:t>
            </a:r>
            <a:r>
              <a:rPr lang="en-US" dirty="0"/>
              <a:t>, Alicia Ouyang, Christopher Morris, Kim Gavin, </a:t>
            </a:r>
          </a:p>
        </p:txBody>
      </p:sp>
    </p:spTree>
    <p:extLst>
      <p:ext uri="{BB962C8B-B14F-4D97-AF65-F5344CB8AC3E}">
        <p14:creationId xmlns:p14="http://schemas.microsoft.com/office/powerpoint/2010/main" val="2118472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A78ECC-1ACD-434A-924E-BB704FBD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Network</a:t>
            </a:r>
            <a:r>
              <a:rPr lang="en-US" b="0" dirty="0">
                <a:cs typeface="Arial"/>
              </a:rPr>
              <a:t> Setup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F0AA3E-7088-8A42-9907-4DFF103C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125" y="1563595"/>
            <a:ext cx="4351199" cy="4405040"/>
          </a:xfrm>
        </p:spPr>
        <p:txBody>
          <a:bodyPr vert="horz" lIns="80826" tIns="40413" rIns="80826" bIns="40413" rtlCol="0" anchor="t">
            <a:normAutofit/>
          </a:bodyPr>
          <a:lstStyle/>
          <a:p>
            <a:pPr marL="201692" indent="-201692"/>
            <a:r>
              <a:rPr lang="en-US" sz="1485" dirty="0">
                <a:latin typeface="Arial" panose="020B0604020202020204" pitchFamily="34" charset="0"/>
                <a:cs typeface="Arial"/>
              </a:rPr>
              <a:t>Created a hardware lab consisting of three Raspberry Pi 3s, two routers, several "smart" devices, and a power supply.</a:t>
            </a:r>
            <a:endParaRPr lang="en-US" dirty="0">
              <a:latin typeface="Arial" panose="020B0604020202020204" pitchFamily="34" charset="0"/>
            </a:endParaRPr>
          </a:p>
          <a:p>
            <a:pPr marL="201692" indent="-201692"/>
            <a:r>
              <a:rPr lang="en-US" sz="1485" dirty="0">
                <a:latin typeface="Arial" panose="020B0604020202020204" pitchFamily="34" charset="0"/>
                <a:cs typeface="Arial"/>
              </a:rPr>
              <a:t>We chose devices that connect to the Internet so we can observe their network traffic (and exploit a known vulnerability!).</a:t>
            </a:r>
          </a:p>
          <a:p>
            <a:pPr marL="201692" indent="-201692"/>
            <a:r>
              <a:rPr lang="en-US" sz="1485" dirty="0">
                <a:latin typeface="Arial" panose="020B0604020202020204" pitchFamily="34" charset="0"/>
                <a:cs typeface="Arial"/>
              </a:rPr>
              <a:t>The </a:t>
            </a:r>
            <a:r>
              <a:rPr lang="en-US" sz="1485" dirty="0" err="1">
                <a:latin typeface="Arial" panose="020B0604020202020204" pitchFamily="34" charset="0"/>
                <a:cs typeface="Arial"/>
              </a:rPr>
              <a:t>MikroTik</a:t>
            </a:r>
            <a:r>
              <a:rPr lang="en-US" sz="1485" dirty="0">
                <a:latin typeface="Arial" panose="020B0604020202020204" pitchFamily="34" charset="0"/>
                <a:cs typeface="Arial"/>
              </a:rPr>
              <a:t> router provides internet connectivity to all gadgets, who communicate with each other over the network.</a:t>
            </a:r>
          </a:p>
          <a:p>
            <a:pPr marL="201692" indent="-201692"/>
            <a:r>
              <a:rPr lang="en-US" sz="1485" dirty="0">
                <a:latin typeface="Arial" panose="020B0604020202020204" pitchFamily="34" charset="0"/>
                <a:cs typeface="Arial"/>
              </a:rPr>
              <a:t>One of the Raspberry </a:t>
            </a:r>
            <a:r>
              <a:rPr lang="en-US" sz="1485" dirty="0" err="1">
                <a:latin typeface="Arial" panose="020B0604020202020204" pitchFamily="34" charset="0"/>
                <a:cs typeface="Arial"/>
              </a:rPr>
              <a:t>Pis</a:t>
            </a:r>
            <a:r>
              <a:rPr lang="en-US" sz="1485" dirty="0">
                <a:latin typeface="Arial" panose="020B0604020202020204" pitchFamily="34" charset="0"/>
                <a:cs typeface="Arial"/>
              </a:rPr>
              <a:t> is acting as a wireless bridge for the </a:t>
            </a:r>
            <a:r>
              <a:rPr lang="en-US" sz="1485" dirty="0" err="1">
                <a:latin typeface="Arial" panose="020B0604020202020204" pitchFamily="34" charset="0"/>
                <a:cs typeface="Arial"/>
              </a:rPr>
              <a:t>Mikrotik</a:t>
            </a:r>
            <a:r>
              <a:rPr lang="en-US" sz="1485" dirty="0">
                <a:latin typeface="Arial" panose="020B0604020202020204" pitchFamily="34" charset="0"/>
                <a:cs typeface="Arial"/>
              </a:rPr>
              <a:t> Router, another is acting as the attacker.</a:t>
            </a:r>
            <a:endParaRPr lang="en-US" sz="1485" dirty="0">
              <a:latin typeface="Arial" panose="020B0604020202020204" pitchFamily="34" charset="0"/>
            </a:endParaRPr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8B9A0698-F685-204F-B1D6-A688D000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91" y="1318299"/>
            <a:ext cx="4332557" cy="393295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44537-82B9-144A-95D0-9C90EF7D81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4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7E58B-389B-4249-A40B-CF9282C9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Vulnerability</a:t>
            </a:r>
            <a:r>
              <a:rPr lang="en-US" b="0" dirty="0">
                <a:cs typeface="Arial"/>
              </a:rPr>
              <a:t> </a:t>
            </a:r>
            <a:r>
              <a:rPr lang="en-US" dirty="0">
                <a:cs typeface="Arial"/>
              </a:rPr>
              <a:t>Example</a:t>
            </a:r>
          </a:p>
        </p:txBody>
      </p:sp>
      <p:pic>
        <p:nvPicPr>
          <p:cNvPr id="1026" name="Picture 2" descr="Amazon.com: Tenda AC1200 Dual Band WiFi Router, High Speed Wireless  Internet Router with Smart App, MU-MIMO for Home (AC6),Black">
            <a:extLst>
              <a:ext uri="{FF2B5EF4-FFF2-40B4-BE49-F238E27FC236}">
                <a16:creationId xmlns:a16="http://schemas.microsoft.com/office/drawing/2014/main" id="{94FA7D2C-8687-0F42-9003-686A146D94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468" y="1318299"/>
            <a:ext cx="5281465" cy="466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C308A-D21F-354B-B233-A001A6A1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80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7E58B-389B-4249-A40B-CF9282C9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Address Resolution Protocol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7C343E-758F-C84D-9D58-C85AF9749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219" y="1987787"/>
            <a:ext cx="9417963" cy="242522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28222-61EC-CF4C-9CB0-D7830AC5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0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7E58B-389B-4249-A40B-CF9282C9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ARP Reply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39D856-97A5-0844-B63C-594773425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219" y="1954994"/>
            <a:ext cx="9417963" cy="249081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78726-FC97-ED40-9850-D50AB5E98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1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7E58B-389B-4249-A40B-CF9282C9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OSI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7396B9-36C8-0846-9ADA-C7BF9EDA6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665" y="4894782"/>
            <a:ext cx="9417963" cy="106370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D89C9-6F2D-8048-9AC9-6D10F7F4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27387D-5044-49DA-B0EE-8E72426FD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629445"/>
              </p:ext>
            </p:extLst>
          </p:nvPr>
        </p:nvGraphicFramePr>
        <p:xfrm>
          <a:off x="2020688" y="1398042"/>
          <a:ext cx="6035040" cy="296671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126006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OSI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9384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18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22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3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530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95784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Data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21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42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46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AEEDC9-DB8B-3748-8973-6DD90EF12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80826" tIns="40413" rIns="80826" bIns="40413" rtlCol="0" anchor="t">
            <a:normAutofit/>
          </a:bodyPr>
          <a:lstStyle/>
          <a:p>
            <a:pPr marL="0" indent="0">
              <a:buNone/>
            </a:pPr>
            <a:endParaRPr lang="en-US">
              <a:cs typeface="Arial"/>
            </a:endParaRP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1B4F2C-2329-0545-BC83-6BD1D6EE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1" y="672705"/>
            <a:ext cx="9004696" cy="645594"/>
          </a:xfrm>
        </p:spPr>
        <p:txBody>
          <a:bodyPr/>
          <a:lstStyle/>
          <a:p>
            <a:r>
              <a:rPr lang="en-US" dirty="0">
                <a:cs typeface="Arial"/>
              </a:rPr>
              <a:t>MitM in Daily Life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3ADEF-4C40-F147-95FA-44AD725A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F0461E3-A5D5-4F85-B376-57EC5CEEB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42" y="1218499"/>
            <a:ext cx="5828246" cy="4385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834F8-C157-42AF-A061-AE6AEFD91C5B}"/>
              </a:ext>
            </a:extLst>
          </p:cNvPr>
          <p:cNvSpPr txBox="1"/>
          <p:nvPr/>
        </p:nvSpPr>
        <p:spPr>
          <a:xfrm>
            <a:off x="3436620" y="5417880"/>
            <a:ext cx="3168396" cy="228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5438" tIns="37719" rIns="75438" bIns="37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90" i="1">
                <a:hlinkClick r:id="rId3"/>
              </a:rPr>
              <a:t>UCLA Introduction to Security Course</a:t>
            </a:r>
            <a:endParaRPr lang="en-US" sz="990" i="1"/>
          </a:p>
        </p:txBody>
      </p:sp>
    </p:spTree>
    <p:extLst>
      <p:ext uri="{BB962C8B-B14F-4D97-AF65-F5344CB8AC3E}">
        <p14:creationId xmlns:p14="http://schemas.microsoft.com/office/powerpoint/2010/main" val="3748711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D330-C997-314F-B787-0B2EFB0A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MitM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DE775-A6A2-824F-AAE9-FE8F75E0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80826" tIns="40413" rIns="80826" bIns="40413" rtlCol="0" anchor="t">
            <a:normAutofit/>
          </a:bodyPr>
          <a:lstStyle/>
          <a:p>
            <a:pPr marL="201692" indent="-201692"/>
            <a:r>
              <a:rPr lang="en-US" sz="1650" dirty="0">
                <a:latin typeface="Arial" panose="020B0604020202020204" pitchFamily="34" charset="0"/>
                <a:cs typeface="Arial"/>
              </a:rPr>
              <a:t>A malicious entity intercepts a connection between the user and a legitimate source of communication. </a:t>
            </a:r>
            <a:endParaRPr lang="en-US" sz="1650" dirty="0">
              <a:cs typeface="Calibri"/>
            </a:endParaRPr>
          </a:p>
          <a:p>
            <a:pPr marL="403908" lvl="1" indent="-201692"/>
            <a:r>
              <a:rPr lang="en-US" sz="1650" dirty="0">
                <a:latin typeface="Arial" panose="020B0604020202020204" pitchFamily="34" charset="0"/>
                <a:cs typeface="Arial"/>
              </a:rPr>
              <a:t>By appearing to be inconspicuous (such as a public Wi-Fi network), the attacker can manipulate the user into submitting private information.</a:t>
            </a:r>
            <a:endParaRPr lang="en-US" sz="1650" dirty="0">
              <a:cs typeface="Calibri"/>
            </a:endParaRPr>
          </a:p>
          <a:p>
            <a:pPr marL="201692" indent="-201692"/>
            <a:r>
              <a:rPr lang="en-US" sz="1650" dirty="0">
                <a:latin typeface="Arial" panose="020B0604020202020204" pitchFamily="34" charset="0"/>
                <a:cs typeface="Arial"/>
              </a:rPr>
              <a:t>Network traffic is then forwarded to the attacker, which allows them to view, modify, and reroute the information.</a:t>
            </a:r>
          </a:p>
          <a:p>
            <a:pPr marL="0" indent="0">
              <a:buNone/>
            </a:pPr>
            <a:endParaRPr lang="en-US" sz="1485" dirty="0">
              <a:latin typeface="Arial" panose="020B0604020202020204" pitchFamily="34" charset="0"/>
              <a:cs typeface="Arial"/>
            </a:endParaRPr>
          </a:p>
          <a:p>
            <a:pPr marL="201692" indent="-201692"/>
            <a:endParaRPr lang="en-US" sz="1485" dirty="0">
              <a:latin typeface="Arial" panose="020B0604020202020204" pitchFamily="34" charset="0"/>
              <a:cs typeface="Arial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F2A873-C7A9-014A-BD00-B0AE22ADC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84" y="3351812"/>
            <a:ext cx="2825167" cy="226514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D6AE54-7FC3-374F-A1E8-7E4F4BAB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50" y="3456561"/>
            <a:ext cx="2667127" cy="213843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E5D2F10-A03E-E84D-9F22-A9CF5F393C66}"/>
              </a:ext>
            </a:extLst>
          </p:cNvPr>
          <p:cNvSpPr/>
          <p:nvPr/>
        </p:nvSpPr>
        <p:spPr>
          <a:xfrm>
            <a:off x="4355647" y="4186830"/>
            <a:ext cx="1347107" cy="5214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59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F17D-415A-894B-A97D-33A30E4D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67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AEEDC9-DB8B-3748-8973-6DD90EF12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80826" tIns="40413" rIns="80826" bIns="40413" rtlCol="0" anchor="t">
            <a:normAutofit/>
          </a:bodyPr>
          <a:lstStyle/>
          <a:p>
            <a:pPr marL="0" indent="0">
              <a:buNone/>
            </a:pPr>
            <a:endParaRPr lang="en-US">
              <a:cs typeface="Arial"/>
            </a:endParaRP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1B4F2C-2329-0545-BC83-6BD1D6EE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ARP Spoofing!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B90FE6-54E4-3248-B48F-A4D198F127A3}"/>
              </a:ext>
            </a:extLst>
          </p:cNvPr>
          <p:cNvSpPr txBox="1">
            <a:spLocks/>
          </p:cNvSpPr>
          <p:nvPr/>
        </p:nvSpPr>
        <p:spPr>
          <a:xfrm>
            <a:off x="324169" y="1514370"/>
            <a:ext cx="9270405" cy="3922228"/>
          </a:xfrm>
          <a:prstGeom prst="rect">
            <a:avLst/>
          </a:prstGeom>
        </p:spPr>
        <p:txBody>
          <a:bodyPr vert="horz" lIns="80826" tIns="40413" rIns="80826" bIns="40413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86"/>
              </a:spcBef>
              <a:buFont typeface="Arial" panose="020B0604020202020204" pitchFamily="34" charset="0"/>
              <a:buChar char="•"/>
              <a:defRPr sz="2036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89844" indent="-244922" algn="l" defTabSz="914400" rtl="0" eaLnBrk="1" latinLnBrk="0" hangingPunct="1">
              <a:lnSpc>
                <a:spcPct val="100000"/>
              </a:lnSpc>
              <a:spcBef>
                <a:spcPts val="321"/>
              </a:spcBef>
              <a:buFont typeface="Arial" panose="020B0604040501040203" pitchFamily="34" charset="0"/>
              <a:buChar char="–"/>
              <a:defRPr sz="1714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782" indent="-195938" algn="l" defTabSz="914400" rtl="0" eaLnBrk="1" latinLnBrk="0" hangingPunct="1">
              <a:lnSpc>
                <a:spcPct val="100000"/>
              </a:lnSpc>
              <a:spcBef>
                <a:spcPts val="321"/>
              </a:spcBef>
              <a:buSzPct val="80000"/>
              <a:buFont typeface="Wingdings" pitchFamily="2" charset="2"/>
              <a:buChar char="Ø"/>
              <a:defRPr sz="1714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1719" indent="-244922" algn="l" defTabSz="914400" rtl="0" eaLnBrk="1" latinLnBrk="0" hangingPunct="1">
              <a:lnSpc>
                <a:spcPct val="85000"/>
              </a:lnSpc>
              <a:spcBef>
                <a:spcPts val="321"/>
              </a:spcBef>
              <a:buFont typeface="Arial" panose="020B0604040501040203" pitchFamily="34" charset="0"/>
              <a:buChar char=" "/>
              <a:defRPr sz="857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04298" indent="-24492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40501040203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692" indent="-201692"/>
            <a:r>
              <a:rPr lang="en-US" sz="1980" dirty="0">
                <a:cs typeface="Arial"/>
              </a:rPr>
              <a:t>Address Resolution Protocol was not built with security in mind.</a:t>
            </a:r>
          </a:p>
          <a:p>
            <a:pPr marL="201692" indent="-201692"/>
            <a:r>
              <a:rPr lang="en-US" sz="1980" dirty="0">
                <a:cs typeface="Arial"/>
              </a:rPr>
              <a:t>Any device can claim to be any other device! </a:t>
            </a:r>
          </a:p>
          <a:p>
            <a:pPr marL="0" indent="0">
              <a:buNone/>
            </a:pPr>
            <a:endParaRPr lang="en-US" sz="1485" dirty="0">
              <a:cs typeface="Arial"/>
            </a:endParaRPr>
          </a:p>
          <a:p>
            <a:pPr marL="201692" indent="-201692"/>
            <a:endParaRPr lang="en-US" sz="1485" dirty="0">
              <a:cs typeface="Arial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3B1CF57-210B-8F4E-BBDD-87E159144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" r="408" b="22630"/>
          <a:stretch/>
        </p:blipFill>
        <p:spPr>
          <a:xfrm rot="16200000">
            <a:off x="3355432" y="1984783"/>
            <a:ext cx="3207876" cy="4278749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EAA0E683-67B7-3E47-B38E-113B05C46548}"/>
              </a:ext>
            </a:extLst>
          </p:cNvPr>
          <p:cNvSpPr/>
          <p:nvPr/>
        </p:nvSpPr>
        <p:spPr>
          <a:xfrm>
            <a:off x="5029200" y="2716289"/>
            <a:ext cx="2597055" cy="1535617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8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/>
              </a:rPr>
              <a:t>Hello! I’m the Amazon Alexa!</a:t>
            </a:r>
            <a:endParaRPr lang="en-US" sz="198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1F225-E3AD-1741-B5A4-B27D944B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4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B942-1B48-4045-9A19-10103413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4050-F834-004F-8459-F191B3CE7280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75438" tIns="37719" rIns="75438" bIns="37719" rtlCol="0" anchor="t">
            <a:normAutofit/>
          </a:bodyPr>
          <a:lstStyle/>
          <a:p>
            <a:pPr marL="201692" indent="-201692"/>
            <a:r>
              <a:rPr lang="en-US" sz="1403" dirty="0">
                <a:latin typeface="Arial" panose="020B0604020202020204" pitchFamily="34" charset="0"/>
              </a:rPr>
              <a:t>We can collect network traffic, and we can display it in “plain text”:</a:t>
            </a:r>
          </a:p>
          <a:p>
            <a:pPr marL="201692" indent="-201692"/>
            <a:endParaRPr lang="en-US" dirty="0">
              <a:latin typeface="Arial" panose="020B0604020202020204" pitchFamily="34" charset="0"/>
            </a:endParaRPr>
          </a:p>
          <a:p>
            <a:pPr marL="201692" indent="-201692"/>
            <a:endParaRPr lang="en-US" dirty="0">
              <a:latin typeface="Arial" panose="020B0604020202020204" pitchFamily="34" charset="0"/>
            </a:endParaRPr>
          </a:p>
          <a:p>
            <a:pPr marL="201692" indent="-201692"/>
            <a:endParaRPr lang="en-US" dirty="0">
              <a:latin typeface="Arial" panose="020B0604020202020204" pitchFamily="34" charset="0"/>
            </a:endParaRPr>
          </a:p>
          <a:p>
            <a:pPr marL="201692" indent="-201692"/>
            <a:endParaRPr lang="en-US" dirty="0">
              <a:latin typeface="Arial" panose="020B0604020202020204" pitchFamily="34" charset="0"/>
            </a:endParaRPr>
          </a:p>
          <a:p>
            <a:pPr marL="201692" indent="-201692"/>
            <a:endParaRPr lang="en-US" sz="1403" dirty="0">
              <a:latin typeface="Arial" panose="020B0604020202020204" pitchFamily="34" charset="0"/>
            </a:endParaRPr>
          </a:p>
          <a:p>
            <a:pPr marL="201692" indent="-201692"/>
            <a:r>
              <a:rPr lang="en-US" sz="1403" dirty="0">
                <a:latin typeface="Arial" panose="020B0604020202020204" pitchFamily="34" charset="0"/>
              </a:rPr>
              <a:t>Can you determine within seconds, which devices are talking to each other?</a:t>
            </a:r>
          </a:p>
          <a:p>
            <a:pPr marL="201692" indent="-201692"/>
            <a:r>
              <a:rPr lang="en-US" sz="1403" dirty="0">
                <a:latin typeface="Arial" panose="020B0604020202020204" pitchFamily="34" charset="0"/>
              </a:rPr>
              <a:t>What is the rate of traffic?</a:t>
            </a:r>
          </a:p>
          <a:p>
            <a:pPr marL="201692" indent="-201692"/>
            <a:endParaRPr lang="en-US" sz="1403" dirty="0">
              <a:latin typeface="Arial" panose="020B0604020202020204" pitchFamily="34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1948444-5619-B94E-93F4-36FCA099E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50" y="1935210"/>
            <a:ext cx="9389633" cy="172230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219B2-31CF-C549-8294-E15C5F74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4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0A10-51D4-8E4F-A3EF-4FCB17414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168" y="1475784"/>
            <a:ext cx="9418320" cy="44050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en-US" sz="2121" dirty="0"/>
              <a:t>What are the questions you are trying to answer?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Ex: Is there unexpected traffic in my network?</a:t>
            </a:r>
          </a:p>
          <a:p>
            <a:pPr>
              <a:lnSpc>
                <a:spcPct val="150000"/>
              </a:lnSpc>
            </a:pPr>
            <a:r>
              <a:rPr lang="en-US" sz="2121" dirty="0"/>
              <a:t>Do you have the data available to answer the question?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Dataset may require cleaning/restructuring due to holes</a:t>
            </a:r>
          </a:p>
          <a:p>
            <a:pPr>
              <a:lnSpc>
                <a:spcPct val="150000"/>
              </a:lnSpc>
            </a:pPr>
            <a:r>
              <a:rPr lang="en-US" sz="2121" dirty="0"/>
              <a:t>What is the best way to represent that answer?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What kind of data are you working with?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Dynamic versus Static Charts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Smart use of colors/texture</a:t>
            </a:r>
          </a:p>
          <a:p>
            <a:pPr>
              <a:lnSpc>
                <a:spcPct val="150000"/>
              </a:lnSpc>
            </a:pPr>
            <a:r>
              <a:rPr lang="en-US" dirty="0"/>
              <a:t>Repeat and iterate!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7ED1F-B973-7B4B-9C0A-1A7F8BF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BBB18-996F-DC40-9206-AC8B8A44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1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7833-63B3-6349-8DE8-EE3CCA1F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Introductions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15F4-1DB3-7746-8017-7BB1E14B7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487" y="4753670"/>
            <a:ext cx="2606586" cy="391170"/>
          </a:xfr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b="1" dirty="0">
                <a:cs typeface="Arial" panose="020B0604020202020204"/>
              </a:rPr>
              <a:t>Alicia Ouyang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3816E-73D7-B54B-8F97-FE40BCE48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4" t="22427" r="19790" b="35470"/>
          <a:stretch/>
        </p:blipFill>
        <p:spPr>
          <a:xfrm>
            <a:off x="3944988" y="2278608"/>
            <a:ext cx="2170030" cy="2086913"/>
          </a:xfrm>
          <a:prstGeom prst="round2DiagRect">
            <a:avLst>
              <a:gd name="adj1" fmla="val 16667"/>
              <a:gd name="adj2" fmla="val 266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wearing a graduation cap&#10;&#10;Description automatically generated with low confidence">
            <a:extLst>
              <a:ext uri="{FF2B5EF4-FFF2-40B4-BE49-F238E27FC236}">
                <a16:creationId xmlns:a16="http://schemas.microsoft.com/office/drawing/2014/main" id="{E56CB0FF-005E-5941-A49A-37A3ACE13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9" y="2278609"/>
            <a:ext cx="2087083" cy="20869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9DD27F-2379-4FAA-9DD9-75A963A0D7E4}"/>
              </a:ext>
            </a:extLst>
          </p:cNvPr>
          <p:cNvSpPr txBox="1">
            <a:spLocks/>
          </p:cNvSpPr>
          <p:nvPr/>
        </p:nvSpPr>
        <p:spPr>
          <a:xfrm>
            <a:off x="977859" y="4756784"/>
            <a:ext cx="3034825" cy="5216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SzPct val="80000"/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7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40501040203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cs typeface="Arial" panose="020B0604020202020204"/>
              </a:rPr>
              <a:t>Maria </a:t>
            </a:r>
            <a:r>
              <a:rPr lang="en-US" b="1" dirty="0" err="1">
                <a:cs typeface="Arial" panose="020B0604020202020204"/>
              </a:rPr>
              <a:t>Melchiorre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9A385F8-DB49-0D40-9094-EF7BB2C56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552" y="1848662"/>
            <a:ext cx="2772994" cy="289913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FA6071-0CC6-3B42-A92A-93F6A9658E8A}"/>
              </a:ext>
            </a:extLst>
          </p:cNvPr>
          <p:cNvSpPr txBox="1">
            <a:spLocks/>
          </p:cNvSpPr>
          <p:nvPr/>
        </p:nvSpPr>
        <p:spPr>
          <a:xfrm>
            <a:off x="6873852" y="4752135"/>
            <a:ext cx="2606586" cy="39117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SzPct val="80000"/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75000"/>
              </a:lnSpc>
              <a:spcBef>
                <a:spcPts val="300"/>
              </a:spcBef>
              <a:spcAft>
                <a:spcPts val="200"/>
              </a:spcAft>
              <a:buFont typeface="Arial" panose="020B0604040501040203" pitchFamily="34" charset="0"/>
              <a:buChar char=" "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40501040203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cs typeface="Arial" panose="020B0604020202020204"/>
              </a:rPr>
              <a:t>Christopher Morris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93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B5FC-65E4-5A46-8D5D-5392DE98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Uses for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AB2A0-7D8E-B848-954C-DE9EFF562956}"/>
              </a:ext>
            </a:extLst>
          </p:cNvPr>
          <p:cNvSpPr>
            <a:spLocks noGrp="1"/>
          </p:cNvSpPr>
          <p:nvPr>
            <p:ph idx="1"/>
          </p:nvPr>
        </p:nvSpPr>
        <p:spPr>
          <a:ln w="28575">
            <a:noFill/>
          </a:ln>
        </p:spPr>
        <p:txBody>
          <a:bodyPr>
            <a:normAutofit/>
          </a:bodyPr>
          <a:lstStyle/>
          <a:p>
            <a:r>
              <a:rPr lang="en-US" dirty="0"/>
              <a:t>Using Machine Learning algorithms to detect abnormal traffic (levels, connections, etc.)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Reinforcement Learning</a:t>
            </a:r>
          </a:p>
          <a:p>
            <a:r>
              <a:rPr lang="en-US" dirty="0"/>
              <a:t>Set up thresholds for algorithms to change network behavior</a:t>
            </a:r>
          </a:p>
          <a:p>
            <a:r>
              <a:rPr lang="en-US" dirty="0"/>
              <a:t>Conducting statistic analysis to prove statistical significance </a:t>
            </a:r>
          </a:p>
          <a:p>
            <a:pPr lvl="1"/>
            <a:r>
              <a:rPr lang="en-US" dirty="0"/>
              <a:t>Ex: trying to reject the null hypothesis that normal traffic and traffic during a DDoS MITM attack are the same</a:t>
            </a:r>
          </a:p>
          <a:p>
            <a:r>
              <a:rPr lang="en-US" dirty="0"/>
              <a:t>More sophisticated data visualizations!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D414E4-5CDB-3F46-8B5D-FFF612E588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315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 descr="GitHub - apache/superset: Apache Superset is a Data Visualization and Data  Exploration Platform">
            <a:extLst>
              <a:ext uri="{FF2B5EF4-FFF2-40B4-BE49-F238E27FC236}">
                <a16:creationId xmlns:a16="http://schemas.microsoft.com/office/drawing/2014/main" id="{B5C89F18-B901-D94C-A63E-E7AC89E29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14" y="4205091"/>
            <a:ext cx="1672499" cy="8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tHub - d3/d3-logo: D3 brand assets.">
            <a:extLst>
              <a:ext uri="{FF2B5EF4-FFF2-40B4-BE49-F238E27FC236}">
                <a16:creationId xmlns:a16="http://schemas.microsoft.com/office/drawing/2014/main" id="{00D0FA32-2751-BD4B-935F-43B4533DF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78" y="4074650"/>
            <a:ext cx="978188" cy="9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ableau Desktop Review | PCMag">
            <a:extLst>
              <a:ext uri="{FF2B5EF4-FFF2-40B4-BE49-F238E27FC236}">
                <a16:creationId xmlns:a16="http://schemas.microsoft.com/office/drawing/2014/main" id="{7CCC22F2-B36B-1744-A303-A931534EA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335" y="4067621"/>
            <a:ext cx="1768614" cy="99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6B81771-5C52-B24A-BFBE-D1DCCE4BE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53" y="3436144"/>
            <a:ext cx="2703195" cy="2179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2316E8-D906-9642-A42B-409FD14FA851}"/>
              </a:ext>
            </a:extLst>
          </p:cNvPr>
          <p:cNvSpPr txBox="1"/>
          <p:nvPr/>
        </p:nvSpPr>
        <p:spPr>
          <a:xfrm>
            <a:off x="6176537" y="5424445"/>
            <a:ext cx="275784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i="1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Highlight selected node example</a:t>
            </a:r>
            <a:endParaRPr lang="en-US" sz="990" i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0C32790-2EE6-0B4A-87A7-9E1C3400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885" y="5362745"/>
            <a:ext cx="542925" cy="542925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ED17DA-629B-814E-8B3C-B6D369A0A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Encrypt and secure your devices/networks whenever possible! </a:t>
            </a:r>
          </a:p>
          <a:p>
            <a:r>
              <a:rPr lang="en-US" dirty="0"/>
              <a:t>Check for vulnerabilities in devices. </a:t>
            </a:r>
          </a:p>
          <a:p>
            <a:r>
              <a:rPr lang="en-US" dirty="0"/>
              <a:t>Raspberry </a:t>
            </a:r>
            <a:r>
              <a:rPr lang="en-US" dirty="0" err="1"/>
              <a:t>Pis</a:t>
            </a:r>
            <a:r>
              <a:rPr lang="en-US" dirty="0"/>
              <a:t> are underrated for prototyping.</a:t>
            </a:r>
          </a:p>
          <a:p>
            <a:r>
              <a:rPr lang="en-US" dirty="0"/>
              <a:t>The power of data is through the right questions. </a:t>
            </a:r>
          </a:p>
          <a:p>
            <a:r>
              <a:rPr lang="en-US" dirty="0"/>
              <a:t>Stay curious, the different tools we’ve used today are </a:t>
            </a:r>
            <a:r>
              <a:rPr lang="en-US"/>
              <a:t>super useful. </a:t>
            </a:r>
            <a:endParaRPr lang="en-US" dirty="0"/>
          </a:p>
          <a:p>
            <a:r>
              <a:rPr lang="en-US" dirty="0"/>
              <a:t>Be careful connecting to public Wi-Fi networks, especially if no password is required!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25F965D8-6EEB-2F42-A00C-A02B3050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19953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A72E3B-53A4-8740-8D1F-7954609C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Contact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484D1-BF68-1B40-B7ED-8D8CB4CB9A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4A59554D-4E9D-FD4E-88D0-0D0A4DC79932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D9A97255-9634-E149-ADB1-B3D624947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885" y="5362745"/>
            <a:ext cx="542925" cy="542925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96599819-0651-6C40-9921-D7F7EF5A3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368743"/>
            <a:ext cx="3663315" cy="3663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F9899-B2A9-7D41-906D-CCC292963A10}"/>
              </a:ext>
            </a:extLst>
          </p:cNvPr>
          <p:cNvSpPr txBox="1"/>
          <p:nvPr/>
        </p:nvSpPr>
        <p:spPr>
          <a:xfrm>
            <a:off x="4735667" y="5094452"/>
            <a:ext cx="42503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latin typeface="Arial" panose="020B0604020202020204" pitchFamily="34" charset="0"/>
              </a:rPr>
              <a:t>SOCIAL PLATFORMS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B5348D-A424-B648-9CC1-B0063C7D642B}"/>
              </a:ext>
            </a:extLst>
          </p:cNvPr>
          <p:cNvSpPr txBox="1"/>
          <p:nvPr/>
        </p:nvSpPr>
        <p:spPr>
          <a:xfrm>
            <a:off x="455364" y="1858169"/>
            <a:ext cx="4250381" cy="3677160"/>
          </a:xfrm>
          <a:prstGeom prst="rect">
            <a:avLst/>
          </a:prstGeom>
          <a:noFill/>
        </p:spPr>
        <p:txBody>
          <a:bodyPr wrap="square" lIns="75438" tIns="37719" rIns="75438" bIns="37719" rtlCol="0" anchor="t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TECHNICAL:</a:t>
            </a:r>
            <a:endParaRPr lang="en-US" dirty="0">
              <a:latin typeface="Arial" panose="020B0604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ALICIA.OUYANG@STR.US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MARIA.MELCHIORRE@STR.US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CHRISTOPHER.MORRIS@STR.US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RECRUITING:</a:t>
            </a:r>
          </a:p>
          <a:p>
            <a:r>
              <a:rPr lang="en-US" dirty="0"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AMY.SCHMID@STR.US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ELIZABETH.BARR@STR.US</a:t>
            </a:r>
            <a:r>
              <a:rPr lang="en-US" dirty="0">
                <a:latin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STR:</a:t>
            </a:r>
            <a:endParaRPr lang="en-US" dirty="0">
              <a:latin typeface="Arial" panose="020B0604020202020204" pitchFamily="34" charset="0"/>
              <a:ea typeface="+mn-lt"/>
              <a:cs typeface="+mn-lt"/>
            </a:endParaRPr>
          </a:p>
          <a:p>
            <a:r>
              <a:rPr lang="en-US" dirty="0"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KIM.GAVIN@STR.US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40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588767-B7AC-624F-A6ED-C1752E71B829}"/>
              </a:ext>
            </a:extLst>
          </p:cNvPr>
          <p:cNvSpPr txBox="1"/>
          <p:nvPr/>
        </p:nvSpPr>
        <p:spPr>
          <a:xfrm>
            <a:off x="2192594" y="2423789"/>
            <a:ext cx="5368411" cy="930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45" b="1" dirty="0">
                <a:latin typeface="Arial" panose="020B0604020202020204" pitchFamily="34" charset="0"/>
              </a:rPr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624DDE-0112-684D-85EC-03675FD4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554D-4E9D-FD4E-88D0-0D0A4DC79932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59569B59-0C8F-1847-A6AC-1916E03A7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885" y="5362745"/>
            <a:ext cx="5429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FDCFF9-1961-4836-842C-A061DB9A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Introductions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5323297-28BF-4371-8405-BB1E935F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2" y="2055969"/>
            <a:ext cx="2198976" cy="21989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0DECB-51D2-4681-86B3-2C8A49A6611F}"/>
              </a:ext>
            </a:extLst>
          </p:cNvPr>
          <p:cNvSpPr txBox="1"/>
          <p:nvPr/>
        </p:nvSpPr>
        <p:spPr>
          <a:xfrm>
            <a:off x="525100" y="4475411"/>
            <a:ext cx="2743199" cy="764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1600" b="1" dirty="0"/>
              <a:t>Amy Schmid</a:t>
            </a:r>
            <a:endParaRPr lang="en-US" dirty="0"/>
          </a:p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1600" dirty="0">
                <a:cs typeface="Arial" panose="020B0604020202020204"/>
              </a:rPr>
              <a:t>Recruitment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C96D3-E3B6-4BC3-802C-5F01278CFBD7}"/>
              </a:ext>
            </a:extLst>
          </p:cNvPr>
          <p:cNvSpPr txBox="1"/>
          <p:nvPr/>
        </p:nvSpPr>
        <p:spPr>
          <a:xfrm>
            <a:off x="6735810" y="4491423"/>
            <a:ext cx="2743199" cy="764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1600" b="1" dirty="0"/>
              <a:t>Kim Gavin</a:t>
            </a:r>
            <a:endParaRPr lang="en-US" dirty="0"/>
          </a:p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1600" dirty="0">
                <a:cs typeface="Arial" panose="020B0604020202020204"/>
              </a:rPr>
              <a:t>Emerging Technologies</a:t>
            </a:r>
          </a:p>
        </p:txBody>
      </p:sp>
      <p:pic>
        <p:nvPicPr>
          <p:cNvPr id="12" name="Picture 11" descr="A person taking a selfie&#10;&#10;Description automatically generated">
            <a:extLst>
              <a:ext uri="{FF2B5EF4-FFF2-40B4-BE49-F238E27FC236}">
                <a16:creationId xmlns:a16="http://schemas.microsoft.com/office/drawing/2014/main" id="{86467D66-D1F2-424B-9B9F-EBA8416DA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85" b="13420"/>
          <a:stretch/>
        </p:blipFill>
        <p:spPr>
          <a:xfrm>
            <a:off x="3976871" y="2003202"/>
            <a:ext cx="2198976" cy="22769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FE311-A810-7842-8CFE-B2B02993B2B0}"/>
              </a:ext>
            </a:extLst>
          </p:cNvPr>
          <p:cNvSpPr txBox="1"/>
          <p:nvPr/>
        </p:nvSpPr>
        <p:spPr>
          <a:xfrm>
            <a:off x="3630455" y="4491423"/>
            <a:ext cx="2743199" cy="764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1600" b="1" dirty="0"/>
              <a:t>Lizzy Barr</a:t>
            </a:r>
          </a:p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1600" dirty="0">
                <a:cs typeface="Arial" panose="020B0604020202020204"/>
              </a:rPr>
              <a:t>Recruitment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039CE-1464-7847-B19B-BAAD45D4FC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24" r="6624"/>
          <a:stretch/>
        </p:blipFill>
        <p:spPr>
          <a:xfrm>
            <a:off x="7119403" y="1994499"/>
            <a:ext cx="1976011" cy="22604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352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6D46-0E91-534F-B548-08E2CC91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EFB7-BAF1-E740-9876-6182B648A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457200" lvl="0" indent="-45720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Background in IoT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Hardware Setup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Network Traffic Setup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MitM Attack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5938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7ED8C4E-78D7-F948-88C0-669BB1A6C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450" y="978435"/>
            <a:ext cx="3216787" cy="679727"/>
          </a:xfrm>
        </p:spPr>
        <p:txBody>
          <a:bodyPr/>
          <a:lstStyle/>
          <a:p>
            <a:pPr algn="ctr"/>
            <a:r>
              <a:rPr lang="en-US" u="sng" dirty="0"/>
              <a:t>Hardware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BD8B038-AFEB-5C48-950E-4376AD838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18688" y="973211"/>
            <a:ext cx="3216787" cy="679727"/>
          </a:xfrm>
        </p:spPr>
        <p:txBody>
          <a:bodyPr/>
          <a:lstStyle/>
          <a:p>
            <a:pPr algn="ctr"/>
            <a:r>
              <a:rPr lang="en-US" u="sng" dirty="0"/>
              <a:t>Software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35BFCC3-9F20-744E-BCFB-A432D8571696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99450" y="1901413"/>
            <a:ext cx="4245930" cy="1100814"/>
          </a:xfrm>
          <a:prstGeom prst="rect">
            <a:avLst/>
          </a:prstGeom>
          <a:noFill/>
        </p:spPr>
        <p:txBody>
          <a:bodyPr vert="horz" wrap="square" lIns="75438" tIns="37719" rIns="75438" bIns="37719" rtlCol="0" anchor="t">
            <a:spAutoFit/>
          </a:bodyPr>
          <a:lstStyle/>
          <a:p>
            <a:r>
              <a:rPr lang="en-US" sz="1155" dirty="0"/>
              <a:t> Raspberry Pi 3s      </a:t>
            </a:r>
            <a:endParaRPr lang="en-US" sz="1155" dirty="0">
              <a:cs typeface="Calibri"/>
            </a:endParaRPr>
          </a:p>
          <a:p>
            <a:pPr marL="235744" indent="-235744"/>
            <a:r>
              <a:rPr lang="en-US" sz="1155" dirty="0"/>
              <a:t>Routers (</a:t>
            </a:r>
            <a:r>
              <a:rPr lang="en-US" sz="1155" dirty="0" err="1"/>
              <a:t>MikroTik</a:t>
            </a:r>
            <a:r>
              <a:rPr lang="en-US" sz="1155" dirty="0"/>
              <a:t> RB2011 and Tenda AC18)</a:t>
            </a:r>
          </a:p>
          <a:p>
            <a:pPr marL="235744" indent="-235744"/>
            <a:r>
              <a:rPr lang="en-US" sz="1155" dirty="0"/>
              <a:t>Common IoT Devices (Alexa, </a:t>
            </a:r>
            <a:r>
              <a:rPr lang="en-US" sz="1155" dirty="0" err="1"/>
              <a:t>Etekcity</a:t>
            </a:r>
            <a:r>
              <a:rPr lang="en-US" sz="1155" dirty="0"/>
              <a:t> Smart Outlet)</a:t>
            </a:r>
          </a:p>
          <a:p>
            <a:pPr marL="0" indent="0">
              <a:buNone/>
            </a:pPr>
            <a:endParaRPr lang="en-US" sz="1155" dirty="0"/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8217495A-8D68-8146-9FB2-D711D5E49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28" y="379840"/>
            <a:ext cx="8241934" cy="645594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Our Lab Setup</a:t>
            </a:r>
          </a:p>
        </p:txBody>
      </p: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6531588B-2EFF-F848-8496-EAFE04984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660" y="3581423"/>
            <a:ext cx="755406" cy="75540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E1C142-1B03-3342-A4C6-525D889E1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855" y="3618939"/>
            <a:ext cx="1537531" cy="4252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6DBD54-B010-924B-88D0-817C725C1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686" y="2334718"/>
            <a:ext cx="605354" cy="739595"/>
          </a:xfrm>
          <a:prstGeom prst="rect">
            <a:avLst/>
          </a:prstGeom>
        </p:spPr>
      </p:pic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BA605A92-1557-6F4A-852B-B1976831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554D-4E9D-FD4E-88D0-0D0A4DC79932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CEF1D2F-EE4C-46C2-AB09-16D294D036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9" r="408" b="22630"/>
          <a:stretch/>
        </p:blipFill>
        <p:spPr>
          <a:xfrm rot="16200000">
            <a:off x="1239837" y="2343666"/>
            <a:ext cx="2900326" cy="3868531"/>
          </a:xfrm>
          <a:prstGeom prst="rect">
            <a:avLst/>
          </a:prstGeom>
        </p:spPr>
      </p:pic>
      <p:pic>
        <p:nvPicPr>
          <p:cNvPr id="1028" name="Picture 4" descr="bin/bash">
            <a:extLst>
              <a:ext uri="{FF2B5EF4-FFF2-40B4-BE49-F238E27FC236}">
                <a16:creationId xmlns:a16="http://schemas.microsoft.com/office/drawing/2014/main" id="{D2B9039D-BDCF-824F-95EF-19C6CF8D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984" y="2224880"/>
            <a:ext cx="959273" cy="95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ninet-logo - Open Networking Foundation">
            <a:extLst>
              <a:ext uri="{FF2B5EF4-FFF2-40B4-BE49-F238E27FC236}">
                <a16:creationId xmlns:a16="http://schemas.microsoft.com/office/drawing/2014/main" id="{A804B7FF-64EE-1E43-9B90-3E578A77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935" y="4580907"/>
            <a:ext cx="1841804" cy="95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82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28C2C-6285-CC44-AE16-F5ADC8C68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>
              <a:hlinkClick r:id="rId2"/>
            </a:endParaRPr>
          </a:p>
          <a:p>
            <a:pPr marL="0" indent="0">
              <a:buNone/>
            </a:pPr>
            <a:endParaRPr lang="en-US" sz="2400" dirty="0">
              <a:hlinkClick r:id="rId2"/>
            </a:endParaRPr>
          </a:p>
          <a:p>
            <a:pPr marL="0" indent="0">
              <a:buNone/>
            </a:pPr>
            <a:endParaRPr lang="en-US" sz="2400" dirty="0">
              <a:hlinkClick r:id="rId2"/>
            </a:endParaRP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https://tinyurl.com/str-wicys</a:t>
            </a:r>
            <a:r>
              <a:rPr lang="en-US" sz="2400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2BBA02-C288-A34C-A5C4-ABAC4898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GitHub Link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9364766-54C1-E948-B478-17B8E9FF3B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4A59554D-4E9D-FD4E-88D0-0D0A4DC799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3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aspberry Pi - Wikipedia">
            <a:extLst>
              <a:ext uri="{FF2B5EF4-FFF2-40B4-BE49-F238E27FC236}">
                <a16:creationId xmlns:a16="http://schemas.microsoft.com/office/drawing/2014/main" id="{5FB775CA-56EC-564B-818B-DCEF7CA8B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77" y="2013830"/>
            <a:ext cx="2928220" cy="172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mazon.com: Google Nest Wifi - AC2200 - Mesh WiFi System - Wifi Router -  2200 Sq Ft Coverage - 1 pack : Electronics">
            <a:extLst>
              <a:ext uri="{FF2B5EF4-FFF2-40B4-BE49-F238E27FC236}">
                <a16:creationId xmlns:a16="http://schemas.microsoft.com/office/drawing/2014/main" id="{1CBAE3D8-DB0B-3C4E-A342-34E024BDD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48" y="1945128"/>
            <a:ext cx="1938676" cy="19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24 cu. ft. Family Hub™ 3-Door French Door Refrigerator in Stainless Steel  Refrigerator - RF265BEAESR/AA | Samsung US">
            <a:extLst>
              <a:ext uri="{FF2B5EF4-FFF2-40B4-BE49-F238E27FC236}">
                <a16:creationId xmlns:a16="http://schemas.microsoft.com/office/drawing/2014/main" id="{60F32F4A-C2DB-254B-9F41-3673B9D39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6" r="27017" b="6718"/>
          <a:stretch/>
        </p:blipFill>
        <p:spPr bwMode="auto">
          <a:xfrm>
            <a:off x="3704968" y="2193932"/>
            <a:ext cx="1794760" cy="27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pple Watch Series 3 GPS, 38mm Silver Aluminum Case with White Sport Band -  Apple">
            <a:extLst>
              <a:ext uri="{FF2B5EF4-FFF2-40B4-BE49-F238E27FC236}">
                <a16:creationId xmlns:a16="http://schemas.microsoft.com/office/drawing/2014/main" id="{735E0FCA-D5F6-2143-96BF-66F294B46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5" y="3883804"/>
            <a:ext cx="1794760" cy="14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Tile versatile tracker for everyday things | Tile">
            <a:extLst>
              <a:ext uri="{FF2B5EF4-FFF2-40B4-BE49-F238E27FC236}">
                <a16:creationId xmlns:a16="http://schemas.microsoft.com/office/drawing/2014/main" id="{FA7584DF-9A56-1044-B568-305313B2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44" y="3858318"/>
            <a:ext cx="1842631" cy="18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2CD4784-220E-234F-924D-961FE9273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IoT refers to all the physical devices in the world that are connected to the internet, and they are collecting and sharing data.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C330465-92EE-C24A-9B0A-3937E77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What’s IoT?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F121A2-97AE-C540-9D90-1F8EB9828B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4A59554D-4E9D-FD4E-88D0-0D0A4DC799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21D18D-A9F4-9C40-9345-781D37EC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IoT and Security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9A1CC6-6F8A-FD4A-A637-B67538AB4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Do you know who can see your traffic? Can they see the data you’re outputting?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F121A2-97AE-C540-9D90-1F8EB9828B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4A59554D-4E9D-FD4E-88D0-0D0A4DC79932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2" descr="Hacking, Lock-Picking, Booze and Bacon: DefCon 17 In Review | WIRED">
            <a:extLst>
              <a:ext uri="{FF2B5EF4-FFF2-40B4-BE49-F238E27FC236}">
                <a16:creationId xmlns:a16="http://schemas.microsoft.com/office/drawing/2014/main" id="{28839D20-3501-8A41-8AA0-D00C7C3DB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11018" r="10344"/>
          <a:stretch/>
        </p:blipFill>
        <p:spPr bwMode="auto">
          <a:xfrm>
            <a:off x="409903" y="1994603"/>
            <a:ext cx="4963027" cy="339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mazon Sidewalk will create entire smart neighborhoods. Here&amp;#39;s what you  should know - CNET">
            <a:extLst>
              <a:ext uri="{FF2B5EF4-FFF2-40B4-BE49-F238E27FC236}">
                <a16:creationId xmlns:a16="http://schemas.microsoft.com/office/drawing/2014/main" id="{F11C0571-B022-E447-98EF-83D55A3E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395" y="1717656"/>
            <a:ext cx="3051626" cy="384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715BD4-D00C-1C41-96C6-04B3A94EABAE}"/>
              </a:ext>
            </a:extLst>
          </p:cNvPr>
          <p:cNvSpPr txBox="1"/>
          <p:nvPr/>
        </p:nvSpPr>
        <p:spPr>
          <a:xfrm>
            <a:off x="409903" y="5499571"/>
            <a:ext cx="442304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i="1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Src: Wall of Sheep</a:t>
            </a:r>
            <a:endParaRPr lang="en-US" sz="990" i="1">
              <a:solidFill>
                <a:schemeClr val="accent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3BEBC-516F-7F44-9383-4646D1995909}"/>
              </a:ext>
            </a:extLst>
          </p:cNvPr>
          <p:cNvSpPr txBox="1"/>
          <p:nvPr/>
        </p:nvSpPr>
        <p:spPr>
          <a:xfrm>
            <a:off x="5774413" y="5561504"/>
            <a:ext cx="226314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i="1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Sidewalk White Paper</a:t>
            </a:r>
            <a:endParaRPr lang="en-US" sz="990" i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5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D330-C997-314F-B787-0B2EFB0A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Signal Processing in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DE775-A6A2-824F-AAE9-FE8F75E0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168" y="1514370"/>
            <a:ext cx="4342899" cy="3922228"/>
          </a:xfrm>
        </p:spPr>
        <p:txBody>
          <a:bodyPr vert="horz" lIns="80826" tIns="40413" rIns="80826" bIns="40413" rtlCol="0" anchor="t">
            <a:normAutofit/>
          </a:bodyPr>
          <a:lstStyle/>
          <a:p>
            <a:pPr marL="0" indent="0">
              <a:buNone/>
            </a:pPr>
            <a:r>
              <a:rPr lang="en-US" sz="1650" dirty="0">
                <a:latin typeface="Arial" panose="020B0604020202020204" pitchFamily="34" charset="0"/>
                <a:cs typeface="Arial"/>
              </a:rPr>
              <a:t>Image Processing</a:t>
            </a:r>
          </a:p>
          <a:p>
            <a:pPr marL="201692" indent="-201692"/>
            <a:r>
              <a:rPr lang="en-US" sz="1485" dirty="0">
                <a:latin typeface="Arial" panose="020B0604020202020204" pitchFamily="34" charset="0"/>
                <a:cs typeface="Arial"/>
              </a:rPr>
              <a:t>Facebook tagging technology</a:t>
            </a:r>
          </a:p>
          <a:p>
            <a:pPr marL="201692" indent="-201692"/>
            <a:r>
              <a:rPr lang="en-US" sz="1485" dirty="0">
                <a:latin typeface="Arial" panose="020B0604020202020204" pitchFamily="34" charset="0"/>
                <a:cs typeface="Arial"/>
              </a:rPr>
              <a:t>Replacing human workers in conveyor belt applications</a:t>
            </a:r>
          </a:p>
          <a:p>
            <a:pPr marL="201692" indent="-201692"/>
            <a:r>
              <a:rPr lang="en-US" sz="1485" dirty="0">
                <a:latin typeface="Arial" panose="020B0604020202020204" pitchFamily="34" charset="0"/>
                <a:cs typeface="Arial"/>
              </a:rPr>
              <a:t>Smart agriculture</a:t>
            </a:r>
          </a:p>
          <a:p>
            <a:pPr marL="201692" indent="-201692"/>
            <a:endParaRPr lang="en-US" sz="1485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CA6FA5-5E7C-473D-853C-8374102D08CB}"/>
              </a:ext>
            </a:extLst>
          </p:cNvPr>
          <p:cNvSpPr txBox="1">
            <a:spLocks/>
          </p:cNvSpPr>
          <p:nvPr/>
        </p:nvSpPr>
        <p:spPr>
          <a:xfrm>
            <a:off x="5063079" y="1510672"/>
            <a:ext cx="4342899" cy="3922228"/>
          </a:xfrm>
          <a:prstGeom prst="rect">
            <a:avLst/>
          </a:prstGeom>
        </p:spPr>
        <p:txBody>
          <a:bodyPr vert="horz" lIns="80826" tIns="40413" rIns="80826" bIns="40413" rtlCol="0" anchor="t">
            <a:normAutofit/>
          </a:bodyPr>
          <a:lstStyle>
            <a:lvl1pPr marL="244922" marR="0" indent="-244922" algn="l" defTabSz="979688" rtl="0" eaLnBrk="1" fontAlgn="auto" latinLnBrk="0" hangingPunct="1">
              <a:lnSpc>
                <a:spcPct val="100000"/>
              </a:lnSpc>
              <a:spcBef>
                <a:spcPts val="1286"/>
              </a:spcBef>
              <a:spcAft>
                <a:spcPts val="214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714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9844" indent="-244922" algn="l" defTabSz="914400" rtl="0" eaLnBrk="1" latinLnBrk="0" hangingPunct="1">
              <a:lnSpc>
                <a:spcPct val="100000"/>
              </a:lnSpc>
              <a:spcBef>
                <a:spcPts val="321"/>
              </a:spcBef>
              <a:spcAft>
                <a:spcPts val="214"/>
              </a:spcAft>
              <a:buFont typeface="Arial" panose="020B0604040501040203" pitchFamily="34" charset="0"/>
              <a:buChar char="–"/>
              <a:defRPr sz="15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2" indent="-195938" algn="l" defTabSz="914400" rtl="0" eaLnBrk="1" latinLnBrk="0" hangingPunct="1">
              <a:lnSpc>
                <a:spcPct val="100000"/>
              </a:lnSpc>
              <a:spcBef>
                <a:spcPts val="321"/>
              </a:spcBef>
              <a:spcAft>
                <a:spcPts val="214"/>
              </a:spcAft>
              <a:buSzPct val="80000"/>
              <a:buFont typeface="Wingdings" pitchFamily="2" charset="2"/>
              <a:buChar char="Ø"/>
              <a:defRPr sz="15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1719" indent="-244922" algn="l" defTabSz="914400" rtl="0" eaLnBrk="1" latinLnBrk="0" hangingPunct="1">
              <a:lnSpc>
                <a:spcPct val="75000"/>
              </a:lnSpc>
              <a:spcBef>
                <a:spcPts val="321"/>
              </a:spcBef>
              <a:spcAft>
                <a:spcPts val="214"/>
              </a:spcAft>
              <a:buFont typeface="Arial" panose="020B0604040501040203" pitchFamily="34" charset="0"/>
              <a:buChar char=" "/>
              <a:defRPr sz="857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204298" indent="-24492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40501040203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50" dirty="0">
                <a:latin typeface="Arial" panose="020B0604020202020204" pitchFamily="34" charset="0"/>
                <a:cs typeface="Arial"/>
              </a:rPr>
              <a:t>Audio Processing</a:t>
            </a:r>
            <a:endParaRPr lang="en-US" sz="1650" b="1" dirty="0"/>
          </a:p>
          <a:p>
            <a:pPr marL="201692" indent="-201692"/>
            <a:r>
              <a:rPr lang="en-US" sz="1485" dirty="0">
                <a:latin typeface="Arial" panose="020B0604020202020204" pitchFamily="34" charset="0"/>
                <a:cs typeface="Arial"/>
              </a:rPr>
              <a:t>Monitoring machinery for defects</a:t>
            </a:r>
          </a:p>
          <a:p>
            <a:pPr marL="201692" indent="-201692"/>
            <a:r>
              <a:rPr lang="en-US" sz="1485" dirty="0">
                <a:latin typeface="Arial" panose="020B0604020202020204" pitchFamily="34" charset="0"/>
                <a:cs typeface="Arial"/>
              </a:rPr>
              <a:t>Healthcare</a:t>
            </a:r>
          </a:p>
          <a:p>
            <a:pPr marL="201692" indent="-201692"/>
            <a:endParaRPr lang="en-US" sz="1485" dirty="0">
              <a:latin typeface="Arial" panose="020B0604020202020204" pitchFamily="34" charset="0"/>
              <a:cs typeface="Arial"/>
            </a:endParaRP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B389F517-985A-4953-9ABA-8B0DAA59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0">
            <a:off x="312273" y="3808673"/>
            <a:ext cx="2050509" cy="1073499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458D9FDC-783C-407D-B18E-0F9E40685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0000">
            <a:off x="2437256" y="3601590"/>
            <a:ext cx="1931785" cy="714223"/>
          </a:xfrm>
          <a:prstGeom prst="rect">
            <a:avLst/>
          </a:prstGeom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6B2799C3-3839-410A-8D15-AEE35E7DC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80000">
            <a:off x="4252396" y="3240581"/>
            <a:ext cx="1766837" cy="1766837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75DEB6A8-2419-4B22-AE73-25843943B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80000">
            <a:off x="6170892" y="3423990"/>
            <a:ext cx="1750294" cy="1497646"/>
          </a:xfrm>
          <a:prstGeom prst="rect">
            <a:avLst/>
          </a:prstGeom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7B543251-9F3A-4616-835B-C325ADEDE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380000">
            <a:off x="8234506" y="3350208"/>
            <a:ext cx="1543502" cy="15517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97E2E-F199-D744-847E-73BA506C1C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59554D-4E9D-FD4E-88D0-0D0A4DC799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68224"/>
      </p:ext>
    </p:extLst>
  </p:cSld>
  <p:clrMapOvr>
    <a:masterClrMapping/>
  </p:clrMapOvr>
</p:sld>
</file>

<file path=ppt/theme/theme1.xml><?xml version="1.0" encoding="utf-8"?>
<a:theme xmlns:a="http://schemas.openxmlformats.org/drawingml/2006/main" name="STR Theme">
  <a:themeElements>
    <a:clrScheme name="Custom 3">
      <a:dk1>
        <a:srgbClr val="000000"/>
      </a:dk1>
      <a:lt1>
        <a:srgbClr val="FFFFFF"/>
      </a:lt1>
      <a:dk2>
        <a:srgbClr val="78B3EB"/>
      </a:dk2>
      <a:lt2>
        <a:srgbClr val="B2BDC4"/>
      </a:lt2>
      <a:accent1>
        <a:srgbClr val="003E6F"/>
      </a:accent1>
      <a:accent2>
        <a:srgbClr val="505F73"/>
      </a:accent2>
      <a:accent3>
        <a:srgbClr val="E8E2D6"/>
      </a:accent3>
      <a:accent4>
        <a:srgbClr val="96D9C7"/>
      </a:accent4>
      <a:accent5>
        <a:srgbClr val="FEC23F"/>
      </a:accent5>
      <a:accent6>
        <a:srgbClr val="9C181E"/>
      </a:accent6>
      <a:hlink>
        <a:srgbClr val="8B8A83"/>
      </a:hlink>
      <a:folHlink>
        <a:srgbClr val="CFD3D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7DFE5"/>
        </a:solidFill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28600" indent="-228600" algn="l">
          <a:spcBef>
            <a:spcPts val="1200"/>
          </a:spcBef>
          <a:spcAft>
            <a:spcPts val="200"/>
          </a:spcAft>
          <a:buFont typeface="Arial" panose="020B0604020202020204" pitchFamily="34" charset="0"/>
          <a:buChar char="•"/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R_2021 Slide Style Guides" id="{F1AF94FD-8836-5547-9B2B-D6720CB62053}" vid="{8776BE68-1563-2240-8620-9D142395EC81}"/>
    </a:ext>
  </a:extLst>
</a:theme>
</file>

<file path=ppt/theme/theme2.xml><?xml version="1.0" encoding="utf-8"?>
<a:theme xmlns:a="http://schemas.openxmlformats.org/drawingml/2006/main" name="1_STR Theme">
  <a:themeElements>
    <a:clrScheme name="Custom 3">
      <a:dk1>
        <a:srgbClr val="000000"/>
      </a:dk1>
      <a:lt1>
        <a:srgbClr val="FFFFFF"/>
      </a:lt1>
      <a:dk2>
        <a:srgbClr val="78B3EB"/>
      </a:dk2>
      <a:lt2>
        <a:srgbClr val="B2BDC4"/>
      </a:lt2>
      <a:accent1>
        <a:srgbClr val="003E6F"/>
      </a:accent1>
      <a:accent2>
        <a:srgbClr val="505F73"/>
      </a:accent2>
      <a:accent3>
        <a:srgbClr val="E8E2D6"/>
      </a:accent3>
      <a:accent4>
        <a:srgbClr val="96D9C7"/>
      </a:accent4>
      <a:accent5>
        <a:srgbClr val="FEC23F"/>
      </a:accent5>
      <a:accent6>
        <a:srgbClr val="9C181E"/>
      </a:accent6>
      <a:hlink>
        <a:srgbClr val="8B8A83"/>
      </a:hlink>
      <a:folHlink>
        <a:srgbClr val="CFD3D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R_2021 Slide Style Guides" id="{F1AF94FD-8836-5547-9B2B-D6720CB62053}" vid="{EF0B8F6A-A204-3742-A4F0-CE502045EF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5F8CC0F84D984981E66AAC5772A15C" ma:contentTypeVersion="10" ma:contentTypeDescription="Create a new document." ma:contentTypeScope="" ma:versionID="e6d1456aaea94608dbd4ac891d6e73f3">
  <xsd:schema xmlns:xsd="http://www.w3.org/2001/XMLSchema" xmlns:xs="http://www.w3.org/2001/XMLSchema" xmlns:p="http://schemas.microsoft.com/office/2006/metadata/properties" xmlns:ns2="b5d892dc-ff78-4094-95e1-4abaf65a2954" xmlns:ns3="1ef8f573-8fea-49ea-bc11-39379897e79a" targetNamespace="http://schemas.microsoft.com/office/2006/metadata/properties" ma:root="true" ma:fieldsID="b77bde3cf06b6467cfe0d67ab94fcfc7" ns2:_="" ns3:_="">
    <xsd:import namespace="b5d892dc-ff78-4094-95e1-4abaf65a2954"/>
    <xsd:import namespace="1ef8f573-8fea-49ea-bc11-39379897e7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892dc-ff78-4094-95e1-4abaf65a29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f8f573-8fea-49ea-bc11-39379897e79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ef8f573-8fea-49ea-bc11-39379897e79a">
      <UserInfo>
        <DisplayName>Joyce, Melissa</DisplayName>
        <AccountId>88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6E2CB1D-4E62-4BB9-92AC-19FD6C116360}">
  <ds:schemaRefs>
    <ds:schemaRef ds:uri="1ef8f573-8fea-49ea-bc11-39379897e79a"/>
    <ds:schemaRef ds:uri="b5d892dc-ff78-4094-95e1-4abaf65a29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AF68F9E-E15C-4055-B21A-DF83BEA50F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CB3BA0-5800-4D29-94E1-F6884BC82C2F}">
  <ds:schemaRefs>
    <ds:schemaRef ds:uri="1ef8f573-8fea-49ea-bc11-39379897e79a"/>
    <ds:schemaRef ds:uri="b5d892dc-ff78-4094-95e1-4abaf65a295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STR Theme</Template>
  <TotalTime>1945</TotalTime>
  <Words>745</Words>
  <Application>Microsoft Macintosh PowerPoint</Application>
  <PresentationFormat>Custom</PresentationFormat>
  <Paragraphs>148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Wingdings</vt:lpstr>
      <vt:lpstr>STR Theme</vt:lpstr>
      <vt:lpstr>1_STR Theme</vt:lpstr>
      <vt:lpstr>The Hitchhikers Guide to the Home Network: Analyzing IoT Traffic</vt:lpstr>
      <vt:lpstr>Introductions</vt:lpstr>
      <vt:lpstr>Introductions</vt:lpstr>
      <vt:lpstr>Game Plan</vt:lpstr>
      <vt:lpstr>Our Lab Setup</vt:lpstr>
      <vt:lpstr>GitHub Link</vt:lpstr>
      <vt:lpstr>What’s IoT?</vt:lpstr>
      <vt:lpstr>IoT and Security</vt:lpstr>
      <vt:lpstr>Signal Processing in IoT</vt:lpstr>
      <vt:lpstr>Network Setup</vt:lpstr>
      <vt:lpstr>Vulnerability Example</vt:lpstr>
      <vt:lpstr>Address Resolution Protocol Request</vt:lpstr>
      <vt:lpstr>ARP Reply</vt:lpstr>
      <vt:lpstr>OSI Model</vt:lpstr>
      <vt:lpstr>MitM in Daily Life</vt:lpstr>
      <vt:lpstr>MitM Attack</vt:lpstr>
      <vt:lpstr>ARP Spoofing!</vt:lpstr>
      <vt:lpstr>Okay, Now What?</vt:lpstr>
      <vt:lpstr>Process for Data Analysis</vt:lpstr>
      <vt:lpstr>Other Uses for Data</vt:lpstr>
      <vt:lpstr>Recap</vt:lpstr>
      <vt:lpstr>Get In Contact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Hitchhikers Guide to the Home Network: Analyzing IoT Traffic</dc:title>
  <dc:creator>Ouyang, Alicia</dc:creator>
  <cp:lastModifiedBy>Ouyang, Alicia</cp:lastModifiedBy>
  <cp:revision>31</cp:revision>
  <cp:lastPrinted>2019-12-03T17:26:08Z</cp:lastPrinted>
  <dcterms:created xsi:type="dcterms:W3CDTF">2021-08-05T20:44:46Z</dcterms:created>
  <dcterms:modified xsi:type="dcterms:W3CDTF">2021-09-08T18:38:52Z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0x010100855F8CC0F84D984981E66AAC5772A15C</vt:lpwstr>
  </property>
</Properties>
</file>